
<file path=[Content_Types].xml><?xml version="1.0" encoding="utf-8"?>
<Types xmlns="http://schemas.openxmlformats.org/package/2006/content-types">
  <Default Extension="png&amp;ehk=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77" r:id="rId10"/>
    <p:sldId id="270" r:id="rId11"/>
    <p:sldId id="272" r:id="rId12"/>
    <p:sldId id="275" r:id="rId13"/>
    <p:sldId id="264" r:id="rId14"/>
    <p:sldId id="274" r:id="rId15"/>
    <p:sldId id="265" r:id="rId16"/>
    <p:sldId id="267" r:id="rId17"/>
    <p:sldId id="268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8646" autoAdjust="0"/>
  </p:normalViewPr>
  <p:slideViewPr>
    <p:cSldViewPr snapToGrid="0">
      <p:cViewPr varScale="1">
        <p:scale>
          <a:sx n="58" d="100"/>
          <a:sy n="58" d="100"/>
        </p:scale>
        <p:origin x="163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ebb M.Ed." userId="20f4324cdb2476ff" providerId="LiveId" clId="{9BC5B483-71B5-424B-A7A0-088DF39762A7}"/>
    <pc:docChg chg="custSel addSld delSld modSld sldOrd">
      <pc:chgData name="Richard Webb M.Ed." userId="20f4324cdb2476ff" providerId="LiveId" clId="{9BC5B483-71B5-424B-A7A0-088DF39762A7}" dt="2017-11-21T19:45:00.813" v="489"/>
      <pc:docMkLst>
        <pc:docMk/>
      </pc:docMkLst>
      <pc:sldChg chg="modSp modNotesTx">
        <pc:chgData name="Richard Webb M.Ed." userId="20f4324cdb2476ff" providerId="LiveId" clId="{9BC5B483-71B5-424B-A7A0-088DF39762A7}" dt="2017-11-21T19:27:54.732" v="289" actId="1076"/>
        <pc:sldMkLst>
          <pc:docMk/>
          <pc:sldMk cId="1454139600" sldId="261"/>
        </pc:sldMkLst>
        <pc:spChg chg="mod">
          <ac:chgData name="Richard Webb M.Ed." userId="20f4324cdb2476ff" providerId="LiveId" clId="{9BC5B483-71B5-424B-A7A0-088DF39762A7}" dt="2017-11-21T19:27:40.827" v="286" actId="14100"/>
          <ac:spMkLst>
            <pc:docMk/>
            <pc:sldMk cId="1454139600" sldId="261"/>
            <ac:spMk id="2" creationId="{6FF2DA3A-F8DE-42AD-97D8-1F094AF0D209}"/>
          </ac:spMkLst>
        </pc:spChg>
        <pc:spChg chg="mod">
          <ac:chgData name="Richard Webb M.Ed." userId="20f4324cdb2476ff" providerId="LiveId" clId="{9BC5B483-71B5-424B-A7A0-088DF39762A7}" dt="2017-11-21T19:27:47.949" v="288" actId="403"/>
          <ac:spMkLst>
            <pc:docMk/>
            <pc:sldMk cId="1454139600" sldId="261"/>
            <ac:spMk id="46" creationId="{00000000-0000-0000-0000-000000000000}"/>
          </ac:spMkLst>
        </pc:spChg>
        <pc:picChg chg="mod">
          <ac:chgData name="Richard Webb M.Ed." userId="20f4324cdb2476ff" providerId="LiveId" clId="{9BC5B483-71B5-424B-A7A0-088DF39762A7}" dt="2017-11-21T19:27:54.732" v="289" actId="1076"/>
          <ac:picMkLst>
            <pc:docMk/>
            <pc:sldMk cId="1454139600" sldId="261"/>
            <ac:picMk id="45" creationId="{3C0FE6EB-5F53-493A-A356-DE210D7314CC}"/>
          </ac:picMkLst>
        </pc:picChg>
      </pc:sldChg>
      <pc:sldChg chg="del">
        <pc:chgData name="Richard Webb M.Ed." userId="20f4324cdb2476ff" providerId="LiveId" clId="{9BC5B483-71B5-424B-A7A0-088DF39762A7}" dt="2017-11-21T19:28:25.745" v="290" actId="2696"/>
        <pc:sldMkLst>
          <pc:docMk/>
          <pc:sldMk cId="1759528142" sldId="262"/>
        </pc:sldMkLst>
      </pc:sldChg>
      <pc:sldChg chg="modSp">
        <pc:chgData name="Richard Webb M.Ed." userId="20f4324cdb2476ff" providerId="LiveId" clId="{9BC5B483-71B5-424B-A7A0-088DF39762A7}" dt="2017-11-21T19:39:06.013" v="483" actId="27636"/>
        <pc:sldMkLst>
          <pc:docMk/>
          <pc:sldMk cId="2469207445" sldId="263"/>
        </pc:sldMkLst>
        <pc:spChg chg="mod">
          <ac:chgData name="Richard Webb M.Ed." userId="20f4324cdb2476ff" providerId="LiveId" clId="{9BC5B483-71B5-424B-A7A0-088DF39762A7}" dt="2017-11-21T19:39:06.013" v="483" actId="27636"/>
          <ac:spMkLst>
            <pc:docMk/>
            <pc:sldMk cId="2469207445" sldId="263"/>
            <ac:spMk id="31" creationId="{00000000-0000-0000-0000-000000000000}"/>
          </ac:spMkLst>
        </pc:spChg>
      </pc:sldChg>
      <pc:sldChg chg="ord">
        <pc:chgData name="Richard Webb M.Ed." userId="20f4324cdb2476ff" providerId="LiveId" clId="{9BC5B483-71B5-424B-A7A0-088DF39762A7}" dt="2017-11-21T19:31:26.294" v="291"/>
        <pc:sldMkLst>
          <pc:docMk/>
          <pc:sldMk cId="1071888249" sldId="264"/>
        </pc:sldMkLst>
      </pc:sldChg>
      <pc:sldChg chg="ord">
        <pc:chgData name="Richard Webb M.Ed." userId="20f4324cdb2476ff" providerId="LiveId" clId="{9BC5B483-71B5-424B-A7A0-088DF39762A7}" dt="2017-11-21T19:31:42.022" v="296"/>
        <pc:sldMkLst>
          <pc:docMk/>
          <pc:sldMk cId="4199033717" sldId="265"/>
        </pc:sldMkLst>
      </pc:sldChg>
      <pc:sldChg chg="ord">
        <pc:chgData name="Richard Webb M.Ed." userId="20f4324cdb2476ff" providerId="LiveId" clId="{9BC5B483-71B5-424B-A7A0-088DF39762A7}" dt="2017-11-21T19:31:57.223" v="298"/>
        <pc:sldMkLst>
          <pc:docMk/>
          <pc:sldMk cId="1912262906" sldId="266"/>
        </pc:sldMkLst>
      </pc:sldChg>
      <pc:sldChg chg="ord">
        <pc:chgData name="Richard Webb M.Ed." userId="20f4324cdb2476ff" providerId="LiveId" clId="{9BC5B483-71B5-424B-A7A0-088DF39762A7}" dt="2017-11-21T19:31:37.555" v="295"/>
        <pc:sldMkLst>
          <pc:docMk/>
          <pc:sldMk cId="4185166884" sldId="267"/>
        </pc:sldMkLst>
      </pc:sldChg>
      <pc:sldChg chg="ord">
        <pc:chgData name="Richard Webb M.Ed." userId="20f4324cdb2476ff" providerId="LiveId" clId="{9BC5B483-71B5-424B-A7A0-088DF39762A7}" dt="2017-11-21T19:31:34.366" v="294"/>
        <pc:sldMkLst>
          <pc:docMk/>
          <pc:sldMk cId="3876714174" sldId="268"/>
        </pc:sldMkLst>
      </pc:sldChg>
      <pc:sldChg chg="ord">
        <pc:chgData name="Richard Webb M.Ed." userId="20f4324cdb2476ff" providerId="LiveId" clId="{9BC5B483-71B5-424B-A7A0-088DF39762A7}" dt="2017-11-21T19:31:31.590" v="293"/>
        <pc:sldMkLst>
          <pc:docMk/>
          <pc:sldMk cId="2565473349" sldId="269"/>
        </pc:sldMkLst>
      </pc:sldChg>
      <pc:sldChg chg="del">
        <pc:chgData name="Richard Webb M.Ed." userId="20f4324cdb2476ff" providerId="LiveId" clId="{9BC5B483-71B5-424B-A7A0-088DF39762A7}" dt="2017-11-21T19:36:19.638" v="461" actId="2696"/>
        <pc:sldMkLst>
          <pc:docMk/>
          <pc:sldMk cId="3193696874" sldId="273"/>
        </pc:sldMkLst>
      </pc:sldChg>
      <pc:sldChg chg="ord">
        <pc:chgData name="Richard Webb M.Ed." userId="20f4324cdb2476ff" providerId="LiveId" clId="{9BC5B483-71B5-424B-A7A0-088DF39762A7}" dt="2017-11-21T19:31:48.832" v="297"/>
        <pc:sldMkLst>
          <pc:docMk/>
          <pc:sldMk cId="1170196728" sldId="274"/>
        </pc:sldMkLst>
      </pc:sldChg>
      <pc:sldChg chg="addSp delSp modSp add mod setBg">
        <pc:chgData name="Richard Webb M.Ed." userId="20f4324cdb2476ff" providerId="LiveId" clId="{9BC5B483-71B5-424B-A7A0-088DF39762A7}" dt="2017-11-21T19:39:40.620" v="488" actId="26606"/>
        <pc:sldMkLst>
          <pc:docMk/>
          <pc:sldMk cId="1010630867" sldId="276"/>
        </pc:sldMkLst>
        <pc:spChg chg="mod or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2" creationId="{7ADE44D5-4986-497A-8F35-22F06FB06F5E}"/>
          </ac:spMkLst>
        </pc:spChg>
        <pc:spChg chg="del">
          <ac:chgData name="Richard Webb M.Ed." userId="20f4324cdb2476ff" providerId="LiveId" clId="{9BC5B483-71B5-424B-A7A0-088DF39762A7}" dt="2017-11-21T19:34:02.160" v="334"/>
          <ac:spMkLst>
            <pc:docMk/>
            <pc:sldMk cId="1010630867" sldId="276"/>
            <ac:spMk id="3" creationId="{20B5854D-0D6F-4ABE-A58F-3C5D2FDDDDB5}"/>
          </ac:spMkLst>
        </pc:spChg>
        <pc:spChg chg="add del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12" creationId="{873ECEC8-0F24-45B8-950F-35FC94BCEAC8}"/>
          </ac:spMkLst>
        </pc:spChg>
        <pc:spChg chg="add del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14" creationId="{8B53612E-ADB2-4457-9688-89506397AF28}"/>
          </ac:spMkLst>
        </pc:spChg>
        <pc:spChg chg="add del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16" creationId="{7D417315-0A35-4882-ABD2-ABE3C89E5DCF}"/>
          </ac:spMkLst>
        </pc:spChg>
        <pc:spChg chg="add del mo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20" creationId="{00000000-0000-0000-0000-000000000000}"/>
          </ac:spMkLst>
        </pc:spChg>
        <pc:spChg chg="ad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24" creationId="{F240A2FC-E2C3-458D-96B4-5DF9028D93A5}"/>
          </ac:spMkLst>
        </pc:spChg>
        <pc:spChg chg="ad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26" creationId="{5F097929-F3D6-4D1F-8AFC-CF348171A9E1}"/>
          </ac:spMkLst>
        </pc:spChg>
        <pc:spChg chg="ad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30" creationId="{2779F603-B669-4AD6-82F9-E09F76165B99}"/>
          </ac:spMkLst>
        </pc:spChg>
        <pc:spChg chg="ad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32" creationId="{541AFC2C-CD98-4478-AB71-1A864026D92F}"/>
          </ac:spMkLst>
        </pc:spChg>
        <pc:spChg chg="add">
          <ac:chgData name="Richard Webb M.Ed." userId="20f4324cdb2476ff" providerId="LiveId" clId="{9BC5B483-71B5-424B-A7A0-088DF39762A7}" dt="2017-11-21T19:39:40.620" v="488" actId="26606"/>
          <ac:spMkLst>
            <pc:docMk/>
            <pc:sldMk cId="1010630867" sldId="276"/>
            <ac:spMk id="34" creationId="{BC0D1FC6-352C-4C7D-825F-C4E2F6A8059C}"/>
          </ac:spMkLst>
        </pc:spChg>
        <pc:picChg chg="add del mod">
          <ac:chgData name="Richard Webb M.Ed." userId="20f4324cdb2476ff" providerId="LiveId" clId="{9BC5B483-71B5-424B-A7A0-088DF39762A7}" dt="2017-11-21T19:34:09.954" v="337" actId="26606"/>
          <ac:picMkLst>
            <pc:docMk/>
            <pc:sldMk cId="1010630867" sldId="276"/>
            <ac:picMk id="6" creationId="{BED112CD-96AA-4A5E-9318-EF2F2D2A442E}"/>
          </ac:picMkLst>
        </pc:picChg>
        <pc:picChg chg="add del mod">
          <ac:chgData name="Richard Webb M.Ed." userId="20f4324cdb2476ff" providerId="LiveId" clId="{9BC5B483-71B5-424B-A7A0-088DF39762A7}" dt="2017-11-21T19:39:40.620" v="488" actId="26606"/>
          <ac:picMkLst>
            <pc:docMk/>
            <pc:sldMk cId="1010630867" sldId="276"/>
            <ac:picMk id="7" creationId="{BED112CD-96AA-4A5E-9318-EF2F2D2A442E}"/>
          </ac:picMkLst>
        </pc:picChg>
        <pc:picChg chg="add">
          <ac:chgData name="Richard Webb M.Ed." userId="20f4324cdb2476ff" providerId="LiveId" clId="{9BC5B483-71B5-424B-A7A0-088DF39762A7}" dt="2017-11-21T19:39:40.620" v="488" actId="26606"/>
          <ac:picMkLst>
            <pc:docMk/>
            <pc:sldMk cId="1010630867" sldId="276"/>
            <ac:picMk id="21" creationId="{BED112CD-96AA-4A5E-9318-EF2F2D2A442E}"/>
          </ac:picMkLst>
        </pc:picChg>
        <pc:cxnChg chg="add del">
          <ac:chgData name="Richard Webb M.Ed." userId="20f4324cdb2476ff" providerId="LiveId" clId="{9BC5B483-71B5-424B-A7A0-088DF39762A7}" dt="2017-11-21T19:39:40.620" v="488" actId="26606"/>
          <ac:cxnSpMkLst>
            <pc:docMk/>
            <pc:sldMk cId="1010630867" sldId="276"/>
            <ac:cxnSpMk id="18" creationId="{89EB8C68-FF1B-4849-867B-32D29B19F102}"/>
          </ac:cxnSpMkLst>
        </pc:cxnChg>
        <pc:cxnChg chg="add">
          <ac:chgData name="Richard Webb M.Ed." userId="20f4324cdb2476ff" providerId="LiveId" clId="{9BC5B483-71B5-424B-A7A0-088DF39762A7}" dt="2017-11-21T19:39:40.620" v="488" actId="26606"/>
          <ac:cxnSpMkLst>
            <pc:docMk/>
            <pc:sldMk cId="1010630867" sldId="276"/>
            <ac:cxnSpMk id="28" creationId="{43074C91-9045-414B-B5F9-567DAE3EED25}"/>
          </ac:cxnSpMkLst>
        </pc:cxnChg>
        <pc:cxnChg chg="add">
          <ac:chgData name="Richard Webb M.Ed." userId="20f4324cdb2476ff" providerId="LiveId" clId="{9BC5B483-71B5-424B-A7A0-088DF39762A7}" dt="2017-11-21T19:39:40.620" v="488" actId="26606"/>
          <ac:cxnSpMkLst>
            <pc:docMk/>
            <pc:sldMk cId="1010630867" sldId="276"/>
            <ac:cxnSpMk id="36" creationId="{7ABFD994-C2DC-4E7D-9411-C7FF7813EF47}"/>
          </ac:cxnSpMkLst>
        </pc:cxnChg>
      </pc:sldChg>
      <pc:sldChg chg="addSp delSp modSp add mod setBg">
        <pc:chgData name="Richard Webb M.Ed." userId="20f4324cdb2476ff" providerId="LiveId" clId="{9BC5B483-71B5-424B-A7A0-088DF39762A7}" dt="2017-11-21T19:45:00.813" v="489"/>
        <pc:sldMkLst>
          <pc:docMk/>
          <pc:sldMk cId="1853159164" sldId="277"/>
        </pc:sldMkLst>
        <pc:spChg chg="del">
          <ac:chgData name="Richard Webb M.Ed." userId="20f4324cdb2476ff" providerId="LiveId" clId="{9BC5B483-71B5-424B-A7A0-088DF39762A7}" dt="2017-11-21T19:37:11.477" v="466"/>
          <ac:spMkLst>
            <pc:docMk/>
            <pc:sldMk cId="1853159164" sldId="277"/>
            <ac:spMk id="2" creationId="{E09365F3-541D-49B3-8A56-10F321493E18}"/>
          </ac:spMkLst>
        </pc:spChg>
        <pc:spChg chg="del">
          <ac:chgData name="Richard Webb M.Ed." userId="20f4324cdb2476ff" providerId="LiveId" clId="{9BC5B483-71B5-424B-A7A0-088DF39762A7}" dt="2017-11-21T19:34:52.514" v="340" actId="1032"/>
          <ac:spMkLst>
            <pc:docMk/>
            <pc:sldMk cId="1853159164" sldId="277"/>
            <ac:spMk id="3" creationId="{332007BC-BE41-437C-91FB-3E3BF158BFA4}"/>
          </ac:spMkLst>
        </pc:spChg>
        <pc:spChg chg="add del mod">
          <ac:chgData name="Richard Webb M.Ed." userId="20f4324cdb2476ff" providerId="LiveId" clId="{9BC5B483-71B5-424B-A7A0-088DF39762A7}" dt="2017-11-21T19:37:17.103" v="467"/>
          <ac:spMkLst>
            <pc:docMk/>
            <pc:sldMk cId="1853159164" sldId="277"/>
            <ac:spMk id="5" creationId="{66559A9A-9EF5-40AD-BAB4-6F518830D02E}"/>
          </ac:spMkLst>
        </pc:spChg>
        <pc:spChg chg="add del mod">
          <ac:chgData name="Richard Webb M.Ed." userId="20f4324cdb2476ff" providerId="LiveId" clId="{9BC5B483-71B5-424B-A7A0-088DF39762A7}" dt="2017-11-21T19:37:17.103" v="467"/>
          <ac:spMkLst>
            <pc:docMk/>
            <pc:sldMk cId="1853159164" sldId="277"/>
            <ac:spMk id="6" creationId="{39A897B4-6B96-499D-A33B-A1777085EAFE}"/>
          </ac:spMkLst>
        </pc:spChg>
        <pc:spChg chg="add del mod">
          <ac:chgData name="Richard Webb M.Ed." userId="20f4324cdb2476ff" providerId="LiveId" clId="{9BC5B483-71B5-424B-A7A0-088DF39762A7}" dt="2017-11-21T19:37:21.966" v="468"/>
          <ac:spMkLst>
            <pc:docMk/>
            <pc:sldMk cId="1853159164" sldId="277"/>
            <ac:spMk id="7" creationId="{6DDF0EC3-5764-44A3-951D-B7F4B33B31F7}"/>
          </ac:spMkLst>
        </pc:spChg>
        <pc:spChg chg="add del mod">
          <ac:chgData name="Richard Webb M.Ed." userId="20f4324cdb2476ff" providerId="LiveId" clId="{9BC5B483-71B5-424B-A7A0-088DF39762A7}" dt="2017-11-21T19:37:21.966" v="468"/>
          <ac:spMkLst>
            <pc:docMk/>
            <pc:sldMk cId="1853159164" sldId="277"/>
            <ac:spMk id="8" creationId="{AFCFC980-AFCA-4C60-B9C1-3519999D624A}"/>
          </ac:spMkLst>
        </pc:spChg>
        <pc:spChg chg="add mod">
          <ac:chgData name="Richard Webb M.Ed." userId="20f4324cdb2476ff" providerId="LiveId" clId="{9BC5B483-71B5-424B-A7A0-088DF39762A7}" dt="2017-11-21T19:37:39.879" v="469" actId="26606"/>
          <ac:spMkLst>
            <pc:docMk/>
            <pc:sldMk cId="1853159164" sldId="277"/>
            <ac:spMk id="9" creationId="{FCB96603-BA04-4BA9-92EA-FB413973129D}"/>
          </ac:spMkLst>
        </pc:spChg>
        <pc:spChg chg="add">
          <ac:chgData name="Richard Webb M.Ed." userId="20f4324cdb2476ff" providerId="LiveId" clId="{9BC5B483-71B5-424B-A7A0-088DF39762A7}" dt="2017-11-21T19:37:39.879" v="469" actId="26606"/>
          <ac:spMkLst>
            <pc:docMk/>
            <pc:sldMk cId="1853159164" sldId="277"/>
            <ac:spMk id="14" creationId="{EE1530B0-6F96-46C0-8B3E-3215CB756BE4}"/>
          </ac:spMkLst>
        </pc:spChg>
        <pc:spChg chg="add">
          <ac:chgData name="Richard Webb M.Ed." userId="20f4324cdb2476ff" providerId="LiveId" clId="{9BC5B483-71B5-424B-A7A0-088DF39762A7}" dt="2017-11-21T19:37:39.879" v="469" actId="26606"/>
          <ac:spMkLst>
            <pc:docMk/>
            <pc:sldMk cId="1853159164" sldId="277"/>
            <ac:spMk id="16" creationId="{754910CF-1B56-45D3-960A-E89F7B3B9131}"/>
          </ac:spMkLst>
        </pc:spChg>
        <pc:spChg chg="add">
          <ac:chgData name="Richard Webb M.Ed." userId="20f4324cdb2476ff" providerId="LiveId" clId="{9BC5B483-71B5-424B-A7A0-088DF39762A7}" dt="2017-11-21T19:37:39.879" v="469" actId="26606"/>
          <ac:spMkLst>
            <pc:docMk/>
            <pc:sldMk cId="1853159164" sldId="277"/>
            <ac:spMk id="18" creationId="{6669F804-A677-4B75-95F4-A5E4426FB774}"/>
          </ac:spMkLst>
        </pc:spChg>
        <pc:graphicFrameChg chg="add mod modGraphic">
          <ac:chgData name="Richard Webb M.Ed." userId="20f4324cdb2476ff" providerId="LiveId" clId="{9BC5B483-71B5-424B-A7A0-088DF39762A7}" dt="2017-11-21T19:45:00.813" v="489"/>
          <ac:graphicFrameMkLst>
            <pc:docMk/>
            <pc:sldMk cId="1853159164" sldId="277"/>
            <ac:graphicFrameMk id="4" creationId="{C4104AC2-34EF-4401-B5F5-345BF9EECD5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D5B9E-1FCD-42E4-9FEE-15E349156491}" type="doc">
      <dgm:prSet loTypeId="urn:microsoft.com/office/officeart/2005/8/layout/vList2" loCatId="Inbo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0BB1EF-6613-49A5-AA88-482483023E57}">
      <dgm:prSet/>
      <dgm:spPr/>
      <dgm:t>
        <a:bodyPr/>
        <a:lstStyle/>
        <a:p>
          <a:r>
            <a:rPr lang="en-US" dirty="0"/>
            <a:t>1. PBL Networking</a:t>
          </a:r>
        </a:p>
      </dgm:t>
    </dgm:pt>
    <dgm:pt modelId="{C1071498-CB69-4BB5-B71B-1AE37AC15036}" type="parTrans" cxnId="{E438BF01-1584-43E8-B186-1B156DE3952E}">
      <dgm:prSet/>
      <dgm:spPr/>
      <dgm:t>
        <a:bodyPr/>
        <a:lstStyle/>
        <a:p>
          <a:endParaRPr lang="en-US"/>
        </a:p>
      </dgm:t>
    </dgm:pt>
    <dgm:pt modelId="{6E73279C-2272-4838-9425-6117862D4AE0}" type="sibTrans" cxnId="{E438BF01-1584-43E8-B186-1B156DE3952E}">
      <dgm:prSet/>
      <dgm:spPr/>
      <dgm:t>
        <a:bodyPr/>
        <a:lstStyle/>
        <a:p>
          <a:endParaRPr lang="en-US"/>
        </a:p>
      </dgm:t>
    </dgm:pt>
    <dgm:pt modelId="{85821488-72C2-463C-94FC-0C39C9CC2F2D}">
      <dgm:prSet/>
      <dgm:spPr/>
      <dgm:t>
        <a:bodyPr/>
        <a:lstStyle/>
        <a:p>
          <a:r>
            <a:rPr lang="en-US" dirty="0"/>
            <a:t>2. Maintaining Momentum</a:t>
          </a:r>
        </a:p>
      </dgm:t>
    </dgm:pt>
    <dgm:pt modelId="{2AFEFAC8-A597-4515-8EBD-083594088394}" type="parTrans" cxnId="{6A328177-D3B6-4562-9846-E864C369E5A0}">
      <dgm:prSet/>
      <dgm:spPr/>
      <dgm:t>
        <a:bodyPr/>
        <a:lstStyle/>
        <a:p>
          <a:endParaRPr lang="en-US"/>
        </a:p>
      </dgm:t>
    </dgm:pt>
    <dgm:pt modelId="{61E50C47-BFFA-4083-B833-719DC7CB22AA}" type="sibTrans" cxnId="{6A328177-D3B6-4562-9846-E864C369E5A0}">
      <dgm:prSet/>
      <dgm:spPr/>
      <dgm:t>
        <a:bodyPr/>
        <a:lstStyle/>
        <a:p>
          <a:endParaRPr lang="en-US"/>
        </a:p>
      </dgm:t>
    </dgm:pt>
    <dgm:pt modelId="{E0957140-D776-4DE3-894D-5AC5D7351608}">
      <dgm:prSet/>
      <dgm:spPr/>
      <dgm:t>
        <a:bodyPr/>
        <a:lstStyle/>
        <a:p>
          <a:r>
            <a:rPr lang="en-US" dirty="0"/>
            <a:t>3. Adventures with Assessment</a:t>
          </a:r>
        </a:p>
      </dgm:t>
    </dgm:pt>
    <dgm:pt modelId="{2F1BBF8C-4C97-4923-8C02-AABEF93F8A83}" type="parTrans" cxnId="{0BE26E5F-11CD-4318-8179-1899F15A23F8}">
      <dgm:prSet/>
      <dgm:spPr/>
      <dgm:t>
        <a:bodyPr/>
        <a:lstStyle/>
        <a:p>
          <a:endParaRPr lang="en-US"/>
        </a:p>
      </dgm:t>
    </dgm:pt>
    <dgm:pt modelId="{0813B210-4302-4FF0-A947-D3872851E5D0}" type="sibTrans" cxnId="{0BE26E5F-11CD-4318-8179-1899F15A23F8}">
      <dgm:prSet/>
      <dgm:spPr/>
      <dgm:t>
        <a:bodyPr/>
        <a:lstStyle/>
        <a:p>
          <a:endParaRPr lang="en-US"/>
        </a:p>
      </dgm:t>
    </dgm:pt>
    <dgm:pt modelId="{20E8EFE9-D94C-44B0-94CD-9537ADFF9DC5}" type="pres">
      <dgm:prSet presAssocID="{C31D5B9E-1FCD-42E4-9FEE-15E349156491}" presName="linear" presStyleCnt="0">
        <dgm:presLayoutVars>
          <dgm:animLvl val="lvl"/>
          <dgm:resizeHandles val="exact"/>
        </dgm:presLayoutVars>
      </dgm:prSet>
      <dgm:spPr/>
    </dgm:pt>
    <dgm:pt modelId="{35CAEA53-0522-40E2-A14A-5A96AE01AAC8}" type="pres">
      <dgm:prSet presAssocID="{E20BB1EF-6613-49A5-AA88-482483023E57}" presName="parentText" presStyleLbl="node1" presStyleIdx="0" presStyleCnt="3" custLinFactNeighborY="-14908">
        <dgm:presLayoutVars>
          <dgm:chMax val="0"/>
          <dgm:bulletEnabled val="1"/>
        </dgm:presLayoutVars>
      </dgm:prSet>
      <dgm:spPr/>
    </dgm:pt>
    <dgm:pt modelId="{7755ACDF-839D-4D04-A260-417A4C3514C3}" type="pres">
      <dgm:prSet presAssocID="{6E73279C-2272-4838-9425-6117862D4AE0}" presName="spacer" presStyleCnt="0"/>
      <dgm:spPr/>
    </dgm:pt>
    <dgm:pt modelId="{8C9EFF07-FED6-4D87-8E7D-63C415441148}" type="pres">
      <dgm:prSet presAssocID="{85821488-72C2-463C-94FC-0C39C9CC2F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927ECB-FFD2-44B3-8927-8BE6A671A39A}" type="pres">
      <dgm:prSet presAssocID="{61E50C47-BFFA-4083-B833-719DC7CB22AA}" presName="spacer" presStyleCnt="0"/>
      <dgm:spPr/>
    </dgm:pt>
    <dgm:pt modelId="{4E51CB9B-E461-4F2C-B9D7-B4E585F78FF2}" type="pres">
      <dgm:prSet presAssocID="{E0957140-D776-4DE3-894D-5AC5D73516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38BF01-1584-43E8-B186-1B156DE3952E}" srcId="{C31D5B9E-1FCD-42E4-9FEE-15E349156491}" destId="{E20BB1EF-6613-49A5-AA88-482483023E57}" srcOrd="0" destOrd="0" parTransId="{C1071498-CB69-4BB5-B71B-1AE37AC15036}" sibTransId="{6E73279C-2272-4838-9425-6117862D4AE0}"/>
    <dgm:cxn modelId="{03D0D122-8227-47A8-9315-E34DAB33A8D4}" type="presOf" srcId="{C31D5B9E-1FCD-42E4-9FEE-15E349156491}" destId="{20E8EFE9-D94C-44B0-94CD-9537ADFF9DC5}" srcOrd="0" destOrd="0" presId="urn:microsoft.com/office/officeart/2005/8/layout/vList2"/>
    <dgm:cxn modelId="{E54E4F2E-5967-4BAC-A68F-94FB56DED745}" type="presOf" srcId="{E20BB1EF-6613-49A5-AA88-482483023E57}" destId="{35CAEA53-0522-40E2-A14A-5A96AE01AAC8}" srcOrd="0" destOrd="0" presId="urn:microsoft.com/office/officeart/2005/8/layout/vList2"/>
    <dgm:cxn modelId="{0BE26E5F-11CD-4318-8179-1899F15A23F8}" srcId="{C31D5B9E-1FCD-42E4-9FEE-15E349156491}" destId="{E0957140-D776-4DE3-894D-5AC5D7351608}" srcOrd="2" destOrd="0" parTransId="{2F1BBF8C-4C97-4923-8C02-AABEF93F8A83}" sibTransId="{0813B210-4302-4FF0-A947-D3872851E5D0}"/>
    <dgm:cxn modelId="{6A328177-D3B6-4562-9846-E864C369E5A0}" srcId="{C31D5B9E-1FCD-42E4-9FEE-15E349156491}" destId="{85821488-72C2-463C-94FC-0C39C9CC2F2D}" srcOrd="1" destOrd="0" parTransId="{2AFEFAC8-A597-4515-8EBD-083594088394}" sibTransId="{61E50C47-BFFA-4083-B833-719DC7CB22AA}"/>
    <dgm:cxn modelId="{9AB80481-C2CA-450E-9F7A-40C0C6B27374}" type="presOf" srcId="{85821488-72C2-463C-94FC-0C39C9CC2F2D}" destId="{8C9EFF07-FED6-4D87-8E7D-63C415441148}" srcOrd="0" destOrd="0" presId="urn:microsoft.com/office/officeart/2005/8/layout/vList2"/>
    <dgm:cxn modelId="{C50730D7-0A7C-4B17-BA83-267B6C751318}" type="presOf" srcId="{E0957140-D776-4DE3-894D-5AC5D7351608}" destId="{4E51CB9B-E461-4F2C-B9D7-B4E585F78FF2}" srcOrd="0" destOrd="0" presId="urn:microsoft.com/office/officeart/2005/8/layout/vList2"/>
    <dgm:cxn modelId="{7DD5F5AE-118D-47BA-93E2-3ECA7A15A02A}" type="presParOf" srcId="{20E8EFE9-D94C-44B0-94CD-9537ADFF9DC5}" destId="{35CAEA53-0522-40E2-A14A-5A96AE01AAC8}" srcOrd="0" destOrd="0" presId="urn:microsoft.com/office/officeart/2005/8/layout/vList2"/>
    <dgm:cxn modelId="{C04CEC83-F2C6-4ED0-B84B-10F3ADA7C473}" type="presParOf" srcId="{20E8EFE9-D94C-44B0-94CD-9537ADFF9DC5}" destId="{7755ACDF-839D-4D04-A260-417A4C3514C3}" srcOrd="1" destOrd="0" presId="urn:microsoft.com/office/officeart/2005/8/layout/vList2"/>
    <dgm:cxn modelId="{8E73EB44-1DD4-4576-961E-7A451B1203C2}" type="presParOf" srcId="{20E8EFE9-D94C-44B0-94CD-9537ADFF9DC5}" destId="{8C9EFF07-FED6-4D87-8E7D-63C415441148}" srcOrd="2" destOrd="0" presId="urn:microsoft.com/office/officeart/2005/8/layout/vList2"/>
    <dgm:cxn modelId="{1028A9C0-88C9-4D08-A766-EB97EC280422}" type="presParOf" srcId="{20E8EFE9-D94C-44B0-94CD-9537ADFF9DC5}" destId="{50927ECB-FFD2-44B3-8927-8BE6A671A39A}" srcOrd="3" destOrd="0" presId="urn:microsoft.com/office/officeart/2005/8/layout/vList2"/>
    <dgm:cxn modelId="{8F00BB36-0012-4D5A-A059-A9DB57561AB4}" type="presParOf" srcId="{20E8EFE9-D94C-44B0-94CD-9537ADFF9DC5}" destId="{4E51CB9B-E461-4F2C-B9D7-B4E585F78F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9148D-C229-4E40-A1ED-A733CAAA759F}" type="doc">
      <dgm:prSet loTypeId="urn:microsoft.com/office/officeart/2005/8/layout/vList5" loCatId="Inbo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7C52AD-2007-4EA8-967C-3F357F1D17DE}">
      <dgm:prSet phldrT="[Text]"/>
      <dgm:spPr/>
      <dgm:t>
        <a:bodyPr/>
        <a:lstStyle/>
        <a:p>
          <a:r>
            <a:rPr lang="en-US" b="1"/>
            <a:t>Key Knowledge, Understanding, and Success Skills</a:t>
          </a:r>
          <a:endParaRPr lang="en-US"/>
        </a:p>
      </dgm:t>
    </dgm:pt>
    <dgm:pt modelId="{65F0CBB0-2BF9-494F-ABD0-0B8337D623A1}" type="parTrans" cxnId="{0CA090A8-1423-4580-BFBD-568BB12AFC48}">
      <dgm:prSet/>
      <dgm:spPr/>
      <dgm:t>
        <a:bodyPr/>
        <a:lstStyle/>
        <a:p>
          <a:endParaRPr lang="en-US"/>
        </a:p>
      </dgm:t>
    </dgm:pt>
    <dgm:pt modelId="{5E323111-73B9-4D55-8606-D2B5DA597381}" type="sibTrans" cxnId="{0CA090A8-1423-4580-BFBD-568BB12AFC48}">
      <dgm:prSet/>
      <dgm:spPr/>
      <dgm:t>
        <a:bodyPr/>
        <a:lstStyle/>
        <a:p>
          <a:endParaRPr lang="en-US"/>
        </a:p>
      </dgm:t>
    </dgm:pt>
    <dgm:pt modelId="{DF752899-52F9-483D-93E4-55585C588C8A}">
      <dgm:prSet phldrT="[Text]"/>
      <dgm:spPr/>
      <dgm:t>
        <a:bodyPr/>
        <a:lstStyle/>
        <a:p>
          <a:r>
            <a:rPr lang="en-US" dirty="0"/>
            <a:t>JAG Competencies</a:t>
          </a:r>
        </a:p>
      </dgm:t>
    </dgm:pt>
    <dgm:pt modelId="{18014D6D-F6B6-47AD-AC29-22E73B0855A9}" type="parTrans" cxnId="{50CEF539-829B-40D3-8869-8DF85934DB26}">
      <dgm:prSet/>
      <dgm:spPr/>
      <dgm:t>
        <a:bodyPr/>
        <a:lstStyle/>
        <a:p>
          <a:endParaRPr lang="en-US"/>
        </a:p>
      </dgm:t>
    </dgm:pt>
    <dgm:pt modelId="{E330F67D-3A14-4231-BF15-10BA52604D21}" type="sibTrans" cxnId="{50CEF539-829B-40D3-8869-8DF85934DB26}">
      <dgm:prSet/>
      <dgm:spPr/>
      <dgm:t>
        <a:bodyPr/>
        <a:lstStyle/>
        <a:p>
          <a:endParaRPr lang="en-US"/>
        </a:p>
      </dgm:t>
    </dgm:pt>
    <dgm:pt modelId="{2D5DEB00-7C33-4A66-892C-AEC70C5BF085}">
      <dgm:prSet phldrT="[Text]"/>
      <dgm:spPr/>
      <dgm:t>
        <a:bodyPr/>
        <a:lstStyle/>
        <a:p>
          <a:r>
            <a:rPr lang="en-US" dirty="0"/>
            <a:t>Content Standards, College &amp; Career Readiness Standards</a:t>
          </a:r>
        </a:p>
      </dgm:t>
    </dgm:pt>
    <dgm:pt modelId="{2DFE23A9-0AB8-4C4E-9EC8-E60C24C9D4E9}" type="parTrans" cxnId="{D049B821-9CC0-40FB-A561-41453CB413EA}">
      <dgm:prSet/>
      <dgm:spPr/>
      <dgm:t>
        <a:bodyPr/>
        <a:lstStyle/>
        <a:p>
          <a:endParaRPr lang="en-US"/>
        </a:p>
      </dgm:t>
    </dgm:pt>
    <dgm:pt modelId="{0FE9CCF6-BBFA-4070-A376-CB688E8AF583}" type="sibTrans" cxnId="{D049B821-9CC0-40FB-A561-41453CB413EA}">
      <dgm:prSet/>
      <dgm:spPr/>
      <dgm:t>
        <a:bodyPr/>
        <a:lstStyle/>
        <a:p>
          <a:endParaRPr lang="en-US"/>
        </a:p>
      </dgm:t>
    </dgm:pt>
    <dgm:pt modelId="{EEEF0844-3B9E-4CD2-9BC4-20515C392077}">
      <dgm:prSet phldrT="[Text]"/>
      <dgm:spPr/>
      <dgm:t>
        <a:bodyPr/>
        <a:lstStyle/>
        <a:p>
          <a:r>
            <a:rPr lang="en-US" b="1" dirty="0"/>
            <a:t>Challenging Problem or Question</a:t>
          </a:r>
          <a:endParaRPr lang="en-US" dirty="0"/>
        </a:p>
      </dgm:t>
    </dgm:pt>
    <dgm:pt modelId="{2D7373A4-E756-41A5-A4AE-EC2026D9E841}" type="parTrans" cxnId="{D7DCCEDF-84B0-4D7B-863B-3EF0BE371FCA}">
      <dgm:prSet/>
      <dgm:spPr/>
      <dgm:t>
        <a:bodyPr/>
        <a:lstStyle/>
        <a:p>
          <a:endParaRPr lang="en-US"/>
        </a:p>
      </dgm:t>
    </dgm:pt>
    <dgm:pt modelId="{5B85F792-206F-4953-9FEE-58CB23EF6472}" type="sibTrans" cxnId="{D7DCCEDF-84B0-4D7B-863B-3EF0BE371FCA}">
      <dgm:prSet/>
      <dgm:spPr/>
      <dgm:t>
        <a:bodyPr/>
        <a:lstStyle/>
        <a:p>
          <a:endParaRPr lang="en-US"/>
        </a:p>
      </dgm:t>
    </dgm:pt>
    <dgm:pt modelId="{08AF9EC2-054B-4400-936F-CA3E7684A557}">
      <dgm:prSet phldrT="[Text]"/>
      <dgm:spPr/>
      <dgm:t>
        <a:bodyPr/>
        <a:lstStyle/>
        <a:p>
          <a:r>
            <a:rPr lang="en-US"/>
            <a:t>The </a:t>
          </a:r>
          <a:r>
            <a:rPr lang="en-US" b="1"/>
            <a:t>Driving Question </a:t>
          </a:r>
          <a:r>
            <a:rPr lang="en-US" b="0"/>
            <a:t>or Project Idea</a:t>
          </a:r>
        </a:p>
      </dgm:t>
    </dgm:pt>
    <dgm:pt modelId="{5677F923-7DB0-4B2F-B638-C89C55E43A11}" type="parTrans" cxnId="{46257D86-A534-4CF2-A6B2-BD1C4989EAF0}">
      <dgm:prSet/>
      <dgm:spPr/>
      <dgm:t>
        <a:bodyPr/>
        <a:lstStyle/>
        <a:p>
          <a:endParaRPr lang="en-US"/>
        </a:p>
      </dgm:t>
    </dgm:pt>
    <dgm:pt modelId="{733F6579-4FDE-4A40-8242-EFD313D9549A}" type="sibTrans" cxnId="{46257D86-A534-4CF2-A6B2-BD1C4989EAF0}">
      <dgm:prSet/>
      <dgm:spPr/>
      <dgm:t>
        <a:bodyPr/>
        <a:lstStyle/>
        <a:p>
          <a:endParaRPr lang="en-US"/>
        </a:p>
      </dgm:t>
    </dgm:pt>
    <dgm:pt modelId="{80DD5290-8B07-4933-B2EE-98D68A0D21AF}">
      <dgm:prSet phldrT="[Text]"/>
      <dgm:spPr/>
      <dgm:t>
        <a:bodyPr/>
        <a:lstStyle/>
        <a:p>
          <a:r>
            <a:rPr lang="en-US" dirty="0"/>
            <a:t>Project is framed around problem or issue</a:t>
          </a:r>
        </a:p>
      </dgm:t>
    </dgm:pt>
    <dgm:pt modelId="{F8D187B3-4191-4C26-8C02-9124626A05AA}" type="parTrans" cxnId="{42776EF4-B1B2-49E0-BF8C-181E01C135B6}">
      <dgm:prSet/>
      <dgm:spPr/>
      <dgm:t>
        <a:bodyPr/>
        <a:lstStyle/>
        <a:p>
          <a:endParaRPr lang="en-US"/>
        </a:p>
      </dgm:t>
    </dgm:pt>
    <dgm:pt modelId="{7852B248-9184-4C90-A7CA-FDABDAC78873}" type="sibTrans" cxnId="{42776EF4-B1B2-49E0-BF8C-181E01C135B6}">
      <dgm:prSet/>
      <dgm:spPr/>
      <dgm:t>
        <a:bodyPr/>
        <a:lstStyle/>
        <a:p>
          <a:endParaRPr lang="en-US"/>
        </a:p>
      </dgm:t>
    </dgm:pt>
    <dgm:pt modelId="{9AE30CB4-F4C9-44CC-AEC3-2DDE289D3AAB}">
      <dgm:prSet phldrT="[Text]"/>
      <dgm:spPr/>
      <dgm:t>
        <a:bodyPr/>
        <a:lstStyle/>
        <a:p>
          <a:r>
            <a:rPr lang="en-US" b="1" dirty="0"/>
            <a:t>Sustained Inquiry</a:t>
          </a:r>
          <a:endParaRPr lang="en-US" dirty="0"/>
        </a:p>
      </dgm:t>
    </dgm:pt>
    <dgm:pt modelId="{736004FF-87A7-4983-9CEF-40C94FBEDA92}" type="parTrans" cxnId="{21049C90-1AB4-4C97-96A7-1C6939BFD1CD}">
      <dgm:prSet/>
      <dgm:spPr/>
      <dgm:t>
        <a:bodyPr/>
        <a:lstStyle/>
        <a:p>
          <a:endParaRPr lang="en-US"/>
        </a:p>
      </dgm:t>
    </dgm:pt>
    <dgm:pt modelId="{443C3D87-AF21-4846-80E6-D547563E307A}" type="sibTrans" cxnId="{21049C90-1AB4-4C97-96A7-1C6939BFD1CD}">
      <dgm:prSet/>
      <dgm:spPr/>
      <dgm:t>
        <a:bodyPr/>
        <a:lstStyle/>
        <a:p>
          <a:endParaRPr lang="en-US"/>
        </a:p>
      </dgm:t>
    </dgm:pt>
    <dgm:pt modelId="{F8BA10DE-AC1E-4E39-AC39-F9E8C868745E}">
      <dgm:prSet phldrT="[Text]"/>
      <dgm:spPr/>
      <dgm:t>
        <a:bodyPr/>
        <a:lstStyle/>
        <a:p>
          <a:r>
            <a:rPr lang="en-US" dirty="0"/>
            <a:t>Extended process of answering questions, finding the answers, researching</a:t>
          </a:r>
        </a:p>
      </dgm:t>
    </dgm:pt>
    <dgm:pt modelId="{52912B2F-F5F4-4325-B617-6650280A663B}" type="parTrans" cxnId="{7C5A13CE-3BAD-4625-9200-8B83FA8A8887}">
      <dgm:prSet/>
      <dgm:spPr/>
      <dgm:t>
        <a:bodyPr/>
        <a:lstStyle/>
        <a:p>
          <a:endParaRPr lang="en-US"/>
        </a:p>
      </dgm:t>
    </dgm:pt>
    <dgm:pt modelId="{BE05BECB-45B6-489B-9014-0DD10A931603}" type="sibTrans" cxnId="{7C5A13CE-3BAD-4625-9200-8B83FA8A8887}">
      <dgm:prSet/>
      <dgm:spPr/>
      <dgm:t>
        <a:bodyPr/>
        <a:lstStyle/>
        <a:p>
          <a:endParaRPr lang="en-US"/>
        </a:p>
      </dgm:t>
    </dgm:pt>
    <dgm:pt modelId="{FE3A61C4-8FE1-4CB4-8975-72FB87221EEB}">
      <dgm:prSet phldrT="[Text]"/>
      <dgm:spPr/>
      <dgm:t>
        <a:bodyPr/>
        <a:lstStyle/>
        <a:p>
          <a:r>
            <a:rPr lang="en-US" b="1" dirty="0"/>
            <a:t>Authenticity</a:t>
          </a:r>
          <a:endParaRPr lang="en-US" dirty="0"/>
        </a:p>
      </dgm:t>
    </dgm:pt>
    <dgm:pt modelId="{F81BF59C-3446-4062-BF1F-EDCFA84626E6}" type="parTrans" cxnId="{F0C7ED1D-A48F-47D3-8912-8C3A6040C67E}">
      <dgm:prSet/>
      <dgm:spPr/>
      <dgm:t>
        <a:bodyPr/>
        <a:lstStyle/>
        <a:p>
          <a:endParaRPr lang="en-US"/>
        </a:p>
      </dgm:t>
    </dgm:pt>
    <dgm:pt modelId="{AB1E2740-7B3C-473E-8048-372ECE1C13D3}" type="sibTrans" cxnId="{F0C7ED1D-A48F-47D3-8912-8C3A6040C67E}">
      <dgm:prSet/>
      <dgm:spPr/>
      <dgm:t>
        <a:bodyPr/>
        <a:lstStyle/>
        <a:p>
          <a:endParaRPr lang="en-US"/>
        </a:p>
      </dgm:t>
    </dgm:pt>
    <dgm:pt modelId="{D5F4D22B-68E9-48CC-9A8C-5D3A10E93C75}">
      <dgm:prSet phldrT="[Text]"/>
      <dgm:spPr/>
      <dgm:t>
        <a:bodyPr/>
        <a:lstStyle/>
        <a:p>
          <a:r>
            <a:rPr lang="en-US"/>
            <a:t>Is the project REAL, and ENGAGING for participants?</a:t>
          </a:r>
          <a:endParaRPr lang="en-US" b="1"/>
        </a:p>
      </dgm:t>
    </dgm:pt>
    <dgm:pt modelId="{14B1D8D1-E6B1-4923-B387-3AC4E364189D}" type="parTrans" cxnId="{36201293-25F0-4F75-9811-A23EA5930214}">
      <dgm:prSet/>
      <dgm:spPr/>
      <dgm:t>
        <a:bodyPr/>
        <a:lstStyle/>
        <a:p>
          <a:endParaRPr lang="en-US"/>
        </a:p>
      </dgm:t>
    </dgm:pt>
    <dgm:pt modelId="{EFB1C208-11D1-4695-B26E-46E4DE6A79AA}" type="sibTrans" cxnId="{36201293-25F0-4F75-9811-A23EA5930214}">
      <dgm:prSet/>
      <dgm:spPr/>
      <dgm:t>
        <a:bodyPr/>
        <a:lstStyle/>
        <a:p>
          <a:endParaRPr lang="en-US"/>
        </a:p>
      </dgm:t>
    </dgm:pt>
    <dgm:pt modelId="{A686ECD2-D8CD-471B-B645-445B57F874EF}" type="pres">
      <dgm:prSet presAssocID="{58C9148D-C229-4E40-A1ED-A733CAAA759F}" presName="Name0" presStyleCnt="0">
        <dgm:presLayoutVars>
          <dgm:dir/>
          <dgm:animLvl val="lvl"/>
          <dgm:resizeHandles val="exact"/>
        </dgm:presLayoutVars>
      </dgm:prSet>
      <dgm:spPr/>
    </dgm:pt>
    <dgm:pt modelId="{C534964A-D455-4A95-AD8D-11116D21E091}" type="pres">
      <dgm:prSet presAssocID="{C57C52AD-2007-4EA8-967C-3F357F1D17DE}" presName="linNode" presStyleCnt="0"/>
      <dgm:spPr/>
    </dgm:pt>
    <dgm:pt modelId="{09538F29-9CDC-409E-AE88-7F912EE60F30}" type="pres">
      <dgm:prSet presAssocID="{C57C52AD-2007-4EA8-967C-3F357F1D17D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89F14B5-58AE-419B-8630-2E7D583FFB28}" type="pres">
      <dgm:prSet presAssocID="{C57C52AD-2007-4EA8-967C-3F357F1D17DE}" presName="descendantText" presStyleLbl="alignAccFollowNode1" presStyleIdx="0" presStyleCnt="4">
        <dgm:presLayoutVars>
          <dgm:bulletEnabled val="1"/>
        </dgm:presLayoutVars>
      </dgm:prSet>
      <dgm:spPr/>
    </dgm:pt>
    <dgm:pt modelId="{90D3A5E8-A52E-4BF0-98F4-43F859CFE655}" type="pres">
      <dgm:prSet presAssocID="{5E323111-73B9-4D55-8606-D2B5DA597381}" presName="sp" presStyleCnt="0"/>
      <dgm:spPr/>
    </dgm:pt>
    <dgm:pt modelId="{A5445026-1D0F-47CC-B0B6-CE7E3914407E}" type="pres">
      <dgm:prSet presAssocID="{EEEF0844-3B9E-4CD2-9BC4-20515C392077}" presName="linNode" presStyleCnt="0"/>
      <dgm:spPr/>
    </dgm:pt>
    <dgm:pt modelId="{BE6B79D9-09E4-48F1-ADBB-381DD1201477}" type="pres">
      <dgm:prSet presAssocID="{EEEF0844-3B9E-4CD2-9BC4-20515C39207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E3BC51-15F8-47DA-B639-6E5A9E5A9B4F}" type="pres">
      <dgm:prSet presAssocID="{EEEF0844-3B9E-4CD2-9BC4-20515C392077}" presName="descendantText" presStyleLbl="alignAccFollowNode1" presStyleIdx="1" presStyleCnt="4">
        <dgm:presLayoutVars>
          <dgm:bulletEnabled val="1"/>
        </dgm:presLayoutVars>
      </dgm:prSet>
      <dgm:spPr/>
    </dgm:pt>
    <dgm:pt modelId="{1D723E31-4A10-4EEB-8A34-53ADA8195A54}" type="pres">
      <dgm:prSet presAssocID="{5B85F792-206F-4953-9FEE-58CB23EF6472}" presName="sp" presStyleCnt="0"/>
      <dgm:spPr/>
    </dgm:pt>
    <dgm:pt modelId="{0CA8C04C-7F52-4F1C-B972-D267F3669268}" type="pres">
      <dgm:prSet presAssocID="{9AE30CB4-F4C9-44CC-AEC3-2DDE289D3AAB}" presName="linNode" presStyleCnt="0"/>
      <dgm:spPr/>
    </dgm:pt>
    <dgm:pt modelId="{1E95765D-32B3-4B1D-A2D2-463DB9F7D184}" type="pres">
      <dgm:prSet presAssocID="{9AE30CB4-F4C9-44CC-AEC3-2DDE289D3AA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A995CED-6B06-422D-AC09-E7F4F39D10EA}" type="pres">
      <dgm:prSet presAssocID="{9AE30CB4-F4C9-44CC-AEC3-2DDE289D3AAB}" presName="descendantText" presStyleLbl="alignAccFollowNode1" presStyleIdx="2" presStyleCnt="4">
        <dgm:presLayoutVars>
          <dgm:bulletEnabled val="1"/>
        </dgm:presLayoutVars>
      </dgm:prSet>
      <dgm:spPr/>
    </dgm:pt>
    <dgm:pt modelId="{EF500E60-A45D-4EB1-8D5D-24F61E873BD3}" type="pres">
      <dgm:prSet presAssocID="{443C3D87-AF21-4846-80E6-D547563E307A}" presName="sp" presStyleCnt="0"/>
      <dgm:spPr/>
    </dgm:pt>
    <dgm:pt modelId="{82AB298F-4CA3-47F8-BF6B-CD441E0DAA1B}" type="pres">
      <dgm:prSet presAssocID="{FE3A61C4-8FE1-4CB4-8975-72FB87221EEB}" presName="linNode" presStyleCnt="0"/>
      <dgm:spPr/>
    </dgm:pt>
    <dgm:pt modelId="{A674A9FE-A3C8-4841-8B26-CEBC2B04BBC4}" type="pres">
      <dgm:prSet presAssocID="{FE3A61C4-8FE1-4CB4-8975-72FB87221EE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6E1BDA5-F6A9-42F3-8570-15D3AF06E5B4}" type="pres">
      <dgm:prSet presAssocID="{FE3A61C4-8FE1-4CB4-8975-72FB87221EE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0C7ED1D-A48F-47D3-8912-8C3A6040C67E}" srcId="{58C9148D-C229-4E40-A1ED-A733CAAA759F}" destId="{FE3A61C4-8FE1-4CB4-8975-72FB87221EEB}" srcOrd="3" destOrd="0" parTransId="{F81BF59C-3446-4062-BF1F-EDCFA84626E6}" sibTransId="{AB1E2740-7B3C-473E-8048-372ECE1C13D3}"/>
    <dgm:cxn modelId="{D049B821-9CC0-40FB-A561-41453CB413EA}" srcId="{C57C52AD-2007-4EA8-967C-3F357F1D17DE}" destId="{2D5DEB00-7C33-4A66-892C-AEC70C5BF085}" srcOrd="1" destOrd="0" parTransId="{2DFE23A9-0AB8-4C4E-9EC8-E60C24C9D4E9}" sibTransId="{0FE9CCF6-BBFA-4070-A376-CB688E8AF583}"/>
    <dgm:cxn modelId="{B01DA326-5463-43B7-A633-B32720172E0B}" type="presOf" srcId="{2D5DEB00-7C33-4A66-892C-AEC70C5BF085}" destId="{D89F14B5-58AE-419B-8630-2E7D583FFB28}" srcOrd="0" destOrd="1" presId="urn:microsoft.com/office/officeart/2005/8/layout/vList5"/>
    <dgm:cxn modelId="{074FFF2B-D5F6-47A2-B399-4D7FC12EEF76}" type="presOf" srcId="{08AF9EC2-054B-4400-936F-CA3E7684A557}" destId="{4AE3BC51-15F8-47DA-B639-6E5A9E5A9B4F}" srcOrd="0" destOrd="0" presId="urn:microsoft.com/office/officeart/2005/8/layout/vList5"/>
    <dgm:cxn modelId="{50CEF539-829B-40D3-8869-8DF85934DB26}" srcId="{C57C52AD-2007-4EA8-967C-3F357F1D17DE}" destId="{DF752899-52F9-483D-93E4-55585C588C8A}" srcOrd="0" destOrd="0" parTransId="{18014D6D-F6B6-47AD-AC29-22E73B0855A9}" sibTransId="{E330F67D-3A14-4231-BF15-10BA52604D21}"/>
    <dgm:cxn modelId="{96980462-5BC3-4E57-9C45-61EB5EFE6D1C}" type="presOf" srcId="{EEEF0844-3B9E-4CD2-9BC4-20515C392077}" destId="{BE6B79D9-09E4-48F1-ADBB-381DD1201477}" srcOrd="0" destOrd="0" presId="urn:microsoft.com/office/officeart/2005/8/layout/vList5"/>
    <dgm:cxn modelId="{3402A864-B455-49A4-AB7E-DF38781E9CD0}" type="presOf" srcId="{58C9148D-C229-4E40-A1ED-A733CAAA759F}" destId="{A686ECD2-D8CD-471B-B645-445B57F874EF}" srcOrd="0" destOrd="0" presId="urn:microsoft.com/office/officeart/2005/8/layout/vList5"/>
    <dgm:cxn modelId="{98F66D74-9F9D-4A7C-9FE2-57314914EE24}" type="presOf" srcId="{9AE30CB4-F4C9-44CC-AEC3-2DDE289D3AAB}" destId="{1E95765D-32B3-4B1D-A2D2-463DB9F7D184}" srcOrd="0" destOrd="0" presId="urn:microsoft.com/office/officeart/2005/8/layout/vList5"/>
    <dgm:cxn modelId="{46257D86-A534-4CF2-A6B2-BD1C4989EAF0}" srcId="{EEEF0844-3B9E-4CD2-9BC4-20515C392077}" destId="{08AF9EC2-054B-4400-936F-CA3E7684A557}" srcOrd="0" destOrd="0" parTransId="{5677F923-7DB0-4B2F-B638-C89C55E43A11}" sibTransId="{733F6579-4FDE-4A40-8242-EFD313D9549A}"/>
    <dgm:cxn modelId="{21049C90-1AB4-4C97-96A7-1C6939BFD1CD}" srcId="{58C9148D-C229-4E40-A1ED-A733CAAA759F}" destId="{9AE30CB4-F4C9-44CC-AEC3-2DDE289D3AAB}" srcOrd="2" destOrd="0" parTransId="{736004FF-87A7-4983-9CEF-40C94FBEDA92}" sibTransId="{443C3D87-AF21-4846-80E6-D547563E307A}"/>
    <dgm:cxn modelId="{36201293-25F0-4F75-9811-A23EA5930214}" srcId="{FE3A61C4-8FE1-4CB4-8975-72FB87221EEB}" destId="{D5F4D22B-68E9-48CC-9A8C-5D3A10E93C75}" srcOrd="0" destOrd="0" parTransId="{14B1D8D1-E6B1-4923-B387-3AC4E364189D}" sibTransId="{EFB1C208-11D1-4695-B26E-46E4DE6A79AA}"/>
    <dgm:cxn modelId="{0CA090A8-1423-4580-BFBD-568BB12AFC48}" srcId="{58C9148D-C229-4E40-A1ED-A733CAAA759F}" destId="{C57C52AD-2007-4EA8-967C-3F357F1D17DE}" srcOrd="0" destOrd="0" parTransId="{65F0CBB0-2BF9-494F-ABD0-0B8337D623A1}" sibTransId="{5E323111-73B9-4D55-8606-D2B5DA597381}"/>
    <dgm:cxn modelId="{7C5A13CE-3BAD-4625-9200-8B83FA8A8887}" srcId="{9AE30CB4-F4C9-44CC-AEC3-2DDE289D3AAB}" destId="{F8BA10DE-AC1E-4E39-AC39-F9E8C868745E}" srcOrd="0" destOrd="0" parTransId="{52912B2F-F5F4-4325-B617-6650280A663B}" sibTransId="{BE05BECB-45B6-489B-9014-0DD10A931603}"/>
    <dgm:cxn modelId="{D72C61D3-F20C-4187-8898-6D5CFD501E3C}" type="presOf" srcId="{DF752899-52F9-483D-93E4-55585C588C8A}" destId="{D89F14B5-58AE-419B-8630-2E7D583FFB28}" srcOrd="0" destOrd="0" presId="urn:microsoft.com/office/officeart/2005/8/layout/vList5"/>
    <dgm:cxn modelId="{14148DD8-F5E6-419E-99ED-89614A0B0C56}" type="presOf" srcId="{F8BA10DE-AC1E-4E39-AC39-F9E8C868745E}" destId="{1A995CED-6B06-422D-AC09-E7F4F39D10EA}" srcOrd="0" destOrd="0" presId="urn:microsoft.com/office/officeart/2005/8/layout/vList5"/>
    <dgm:cxn modelId="{B83AC1D8-86E8-4597-99BA-7F222B257670}" type="presOf" srcId="{FE3A61C4-8FE1-4CB4-8975-72FB87221EEB}" destId="{A674A9FE-A3C8-4841-8B26-CEBC2B04BBC4}" srcOrd="0" destOrd="0" presId="urn:microsoft.com/office/officeart/2005/8/layout/vList5"/>
    <dgm:cxn modelId="{D7DCCEDF-84B0-4D7B-863B-3EF0BE371FCA}" srcId="{58C9148D-C229-4E40-A1ED-A733CAAA759F}" destId="{EEEF0844-3B9E-4CD2-9BC4-20515C392077}" srcOrd="1" destOrd="0" parTransId="{2D7373A4-E756-41A5-A4AE-EC2026D9E841}" sibTransId="{5B85F792-206F-4953-9FEE-58CB23EF6472}"/>
    <dgm:cxn modelId="{83E099ED-8971-49FD-AB88-29F2B6B28AE2}" type="presOf" srcId="{80DD5290-8B07-4933-B2EE-98D68A0D21AF}" destId="{4AE3BC51-15F8-47DA-B639-6E5A9E5A9B4F}" srcOrd="0" destOrd="1" presId="urn:microsoft.com/office/officeart/2005/8/layout/vList5"/>
    <dgm:cxn modelId="{68E251F2-BCBE-4532-BE55-E5D7634F207B}" type="presOf" srcId="{D5F4D22B-68E9-48CC-9A8C-5D3A10E93C75}" destId="{E6E1BDA5-F6A9-42F3-8570-15D3AF06E5B4}" srcOrd="0" destOrd="0" presId="urn:microsoft.com/office/officeart/2005/8/layout/vList5"/>
    <dgm:cxn modelId="{42776EF4-B1B2-49E0-BF8C-181E01C135B6}" srcId="{EEEF0844-3B9E-4CD2-9BC4-20515C392077}" destId="{80DD5290-8B07-4933-B2EE-98D68A0D21AF}" srcOrd="1" destOrd="0" parTransId="{F8D187B3-4191-4C26-8C02-9124626A05AA}" sibTransId="{7852B248-9184-4C90-A7CA-FDABDAC78873}"/>
    <dgm:cxn modelId="{5C157FFC-54AC-48AC-A462-47ECA558F3AE}" type="presOf" srcId="{C57C52AD-2007-4EA8-967C-3F357F1D17DE}" destId="{09538F29-9CDC-409E-AE88-7F912EE60F30}" srcOrd="0" destOrd="0" presId="urn:microsoft.com/office/officeart/2005/8/layout/vList5"/>
    <dgm:cxn modelId="{4E843F32-A56A-45FF-A217-F8630C6F409C}" type="presParOf" srcId="{A686ECD2-D8CD-471B-B645-445B57F874EF}" destId="{C534964A-D455-4A95-AD8D-11116D21E091}" srcOrd="0" destOrd="0" presId="urn:microsoft.com/office/officeart/2005/8/layout/vList5"/>
    <dgm:cxn modelId="{2B091EAD-D791-4BBD-8FD5-15598F10C6D9}" type="presParOf" srcId="{C534964A-D455-4A95-AD8D-11116D21E091}" destId="{09538F29-9CDC-409E-AE88-7F912EE60F30}" srcOrd="0" destOrd="0" presId="urn:microsoft.com/office/officeart/2005/8/layout/vList5"/>
    <dgm:cxn modelId="{ADADAB87-5D3F-46B8-B93A-B83AAC670CB3}" type="presParOf" srcId="{C534964A-D455-4A95-AD8D-11116D21E091}" destId="{D89F14B5-58AE-419B-8630-2E7D583FFB28}" srcOrd="1" destOrd="0" presId="urn:microsoft.com/office/officeart/2005/8/layout/vList5"/>
    <dgm:cxn modelId="{9442B1B6-C4D4-43C4-BF63-73F858803761}" type="presParOf" srcId="{A686ECD2-D8CD-471B-B645-445B57F874EF}" destId="{90D3A5E8-A52E-4BF0-98F4-43F859CFE655}" srcOrd="1" destOrd="0" presId="urn:microsoft.com/office/officeart/2005/8/layout/vList5"/>
    <dgm:cxn modelId="{52E1A9DE-6FE3-4C1F-B747-89F83490942F}" type="presParOf" srcId="{A686ECD2-D8CD-471B-B645-445B57F874EF}" destId="{A5445026-1D0F-47CC-B0B6-CE7E3914407E}" srcOrd="2" destOrd="0" presId="urn:microsoft.com/office/officeart/2005/8/layout/vList5"/>
    <dgm:cxn modelId="{159E787E-85BC-4381-AE62-FE42688C5483}" type="presParOf" srcId="{A5445026-1D0F-47CC-B0B6-CE7E3914407E}" destId="{BE6B79D9-09E4-48F1-ADBB-381DD1201477}" srcOrd="0" destOrd="0" presId="urn:microsoft.com/office/officeart/2005/8/layout/vList5"/>
    <dgm:cxn modelId="{E77AB848-DA4A-444D-9F9F-0EA56F4612FA}" type="presParOf" srcId="{A5445026-1D0F-47CC-B0B6-CE7E3914407E}" destId="{4AE3BC51-15F8-47DA-B639-6E5A9E5A9B4F}" srcOrd="1" destOrd="0" presId="urn:microsoft.com/office/officeart/2005/8/layout/vList5"/>
    <dgm:cxn modelId="{9B42F9B8-AD66-4B70-9D19-6D3E835F9F44}" type="presParOf" srcId="{A686ECD2-D8CD-471B-B645-445B57F874EF}" destId="{1D723E31-4A10-4EEB-8A34-53ADA8195A54}" srcOrd="3" destOrd="0" presId="urn:microsoft.com/office/officeart/2005/8/layout/vList5"/>
    <dgm:cxn modelId="{5B07CEEE-6CDA-4D3A-B48C-102E449D95FD}" type="presParOf" srcId="{A686ECD2-D8CD-471B-B645-445B57F874EF}" destId="{0CA8C04C-7F52-4F1C-B972-D267F3669268}" srcOrd="4" destOrd="0" presId="urn:microsoft.com/office/officeart/2005/8/layout/vList5"/>
    <dgm:cxn modelId="{BFBC00BF-2165-4639-8A30-5DAD53857D62}" type="presParOf" srcId="{0CA8C04C-7F52-4F1C-B972-D267F3669268}" destId="{1E95765D-32B3-4B1D-A2D2-463DB9F7D184}" srcOrd="0" destOrd="0" presId="urn:microsoft.com/office/officeart/2005/8/layout/vList5"/>
    <dgm:cxn modelId="{FE15E0E0-EDCD-437A-9A0F-5A31EF7F42E5}" type="presParOf" srcId="{0CA8C04C-7F52-4F1C-B972-D267F3669268}" destId="{1A995CED-6B06-422D-AC09-E7F4F39D10EA}" srcOrd="1" destOrd="0" presId="urn:microsoft.com/office/officeart/2005/8/layout/vList5"/>
    <dgm:cxn modelId="{B2D7E810-7DF8-4DE8-98AA-2EE5AEF68934}" type="presParOf" srcId="{A686ECD2-D8CD-471B-B645-445B57F874EF}" destId="{EF500E60-A45D-4EB1-8D5D-24F61E873BD3}" srcOrd="5" destOrd="0" presId="urn:microsoft.com/office/officeart/2005/8/layout/vList5"/>
    <dgm:cxn modelId="{825C5DAA-B2F4-4AA5-A515-617C6A4E362B}" type="presParOf" srcId="{A686ECD2-D8CD-471B-B645-445B57F874EF}" destId="{82AB298F-4CA3-47F8-BF6B-CD441E0DAA1B}" srcOrd="6" destOrd="0" presId="urn:microsoft.com/office/officeart/2005/8/layout/vList5"/>
    <dgm:cxn modelId="{E722CD92-5D73-4414-9DB2-47BD87288E09}" type="presParOf" srcId="{82AB298F-4CA3-47F8-BF6B-CD441E0DAA1B}" destId="{A674A9FE-A3C8-4841-8B26-CEBC2B04BBC4}" srcOrd="0" destOrd="0" presId="urn:microsoft.com/office/officeart/2005/8/layout/vList5"/>
    <dgm:cxn modelId="{C63CF3A6-6E31-438B-B0DB-A3AC6A88EB9D}" type="presParOf" srcId="{82AB298F-4CA3-47F8-BF6B-CD441E0DAA1B}" destId="{E6E1BDA5-F6A9-42F3-8570-15D3AF06E5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49AEE-7A9D-446B-A238-783EDBE4014D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7BB39D-B6AC-4D8C-B61F-08A2B10F8FA4}">
      <dgm:prSet phldrT="[Text]"/>
      <dgm:spPr/>
      <dgm:t>
        <a:bodyPr/>
        <a:lstStyle/>
        <a:p>
          <a:r>
            <a:rPr lang="en-US" b="1" dirty="0"/>
            <a:t>Student Voice &amp; Choice</a:t>
          </a:r>
          <a:endParaRPr lang="en-US" dirty="0"/>
        </a:p>
      </dgm:t>
    </dgm:pt>
    <dgm:pt modelId="{A4D0B19F-A4B9-4329-8D5D-EDFC557ECCBD}" type="parTrans" cxnId="{E16A369B-B665-4732-AC6C-3E1C02E2B17A}">
      <dgm:prSet/>
      <dgm:spPr/>
      <dgm:t>
        <a:bodyPr/>
        <a:lstStyle/>
        <a:p>
          <a:endParaRPr lang="en-US"/>
        </a:p>
      </dgm:t>
    </dgm:pt>
    <dgm:pt modelId="{A22249E5-A48D-4B8B-8755-38BC40790E21}" type="sibTrans" cxnId="{E16A369B-B665-4732-AC6C-3E1C02E2B17A}">
      <dgm:prSet/>
      <dgm:spPr/>
      <dgm:t>
        <a:bodyPr/>
        <a:lstStyle/>
        <a:p>
          <a:endParaRPr lang="en-US"/>
        </a:p>
      </dgm:t>
    </dgm:pt>
    <dgm:pt modelId="{48039F77-B1DF-46BB-8E56-94FBF0A52662}">
      <dgm:prSet phldrT="[Text]"/>
      <dgm:spPr/>
      <dgm:t>
        <a:bodyPr/>
        <a:lstStyle/>
        <a:p>
          <a:r>
            <a:rPr lang="en-US" dirty="0"/>
            <a:t>Students makes decisions about project, how they work and/or what they produce</a:t>
          </a:r>
        </a:p>
      </dgm:t>
    </dgm:pt>
    <dgm:pt modelId="{BB3E6172-B473-4A10-A114-E9A37C06F823}" type="parTrans" cxnId="{758F2E95-6812-4207-B5EB-FBD6605014DD}">
      <dgm:prSet/>
      <dgm:spPr/>
      <dgm:t>
        <a:bodyPr/>
        <a:lstStyle/>
        <a:p>
          <a:endParaRPr lang="en-US"/>
        </a:p>
      </dgm:t>
    </dgm:pt>
    <dgm:pt modelId="{A2558EA0-EFBE-4CE1-80EE-F5AB2062B226}" type="sibTrans" cxnId="{758F2E95-6812-4207-B5EB-FBD6605014DD}">
      <dgm:prSet/>
      <dgm:spPr/>
      <dgm:t>
        <a:bodyPr/>
        <a:lstStyle/>
        <a:p>
          <a:endParaRPr lang="en-US"/>
        </a:p>
      </dgm:t>
    </dgm:pt>
    <dgm:pt modelId="{B7CC9EEC-F314-414C-9FD2-856B00FCFB76}">
      <dgm:prSet phldrT="[Text]"/>
      <dgm:spPr/>
      <dgm:t>
        <a:bodyPr/>
        <a:lstStyle/>
        <a:p>
          <a:r>
            <a:rPr lang="en-US" dirty="0"/>
            <a:t>Opportunity to “own” the project</a:t>
          </a:r>
        </a:p>
      </dgm:t>
    </dgm:pt>
    <dgm:pt modelId="{B9A6D002-9F76-41D8-AE53-A8FE1AA9D429}" type="parTrans" cxnId="{FAD08668-E9C7-45AE-810A-573727413448}">
      <dgm:prSet/>
      <dgm:spPr/>
      <dgm:t>
        <a:bodyPr/>
        <a:lstStyle/>
        <a:p>
          <a:endParaRPr lang="en-US"/>
        </a:p>
      </dgm:t>
    </dgm:pt>
    <dgm:pt modelId="{3615ABAF-2BAE-422C-A154-26D9DCFE6E99}" type="sibTrans" cxnId="{FAD08668-E9C7-45AE-810A-573727413448}">
      <dgm:prSet/>
      <dgm:spPr/>
      <dgm:t>
        <a:bodyPr/>
        <a:lstStyle/>
        <a:p>
          <a:endParaRPr lang="en-US"/>
        </a:p>
      </dgm:t>
    </dgm:pt>
    <dgm:pt modelId="{BD79894D-9B91-49C2-83BD-59C1AF7E469B}">
      <dgm:prSet phldrT="[Text]"/>
      <dgm:spPr/>
      <dgm:t>
        <a:bodyPr/>
        <a:lstStyle/>
        <a:p>
          <a:r>
            <a:rPr lang="en-US" b="1" dirty="0"/>
            <a:t>Reflection</a:t>
          </a:r>
          <a:endParaRPr lang="en-US" dirty="0"/>
        </a:p>
      </dgm:t>
    </dgm:pt>
    <dgm:pt modelId="{B1A26ACB-A0F8-49EE-A30F-32AC0F420F0D}" type="parTrans" cxnId="{F2E3362D-1221-4B02-B322-C56DA2074DB0}">
      <dgm:prSet/>
      <dgm:spPr/>
      <dgm:t>
        <a:bodyPr/>
        <a:lstStyle/>
        <a:p>
          <a:endParaRPr lang="en-US"/>
        </a:p>
      </dgm:t>
    </dgm:pt>
    <dgm:pt modelId="{4E22417C-45F7-4D50-BAEE-D19938651E8D}" type="sibTrans" cxnId="{F2E3362D-1221-4B02-B322-C56DA2074DB0}">
      <dgm:prSet/>
      <dgm:spPr/>
      <dgm:t>
        <a:bodyPr/>
        <a:lstStyle/>
        <a:p>
          <a:endParaRPr lang="en-US"/>
        </a:p>
      </dgm:t>
    </dgm:pt>
    <dgm:pt modelId="{CC2B8B85-4414-466A-9B60-5D10FD301870}">
      <dgm:prSet phldrT="[Text]"/>
      <dgm:spPr/>
      <dgm:t>
        <a:bodyPr/>
        <a:lstStyle/>
        <a:p>
          <a:r>
            <a:rPr lang="en-US" dirty="0"/>
            <a:t>Students and Teachers reflect the effectiveness of the project, quality of work, obstacles</a:t>
          </a:r>
        </a:p>
      </dgm:t>
    </dgm:pt>
    <dgm:pt modelId="{3167C2A7-1BA9-44F5-B93E-DE97EB626638}" type="parTrans" cxnId="{1F05BA2C-35E5-41D0-ACEC-E5AE3FB7350E}">
      <dgm:prSet/>
      <dgm:spPr/>
      <dgm:t>
        <a:bodyPr/>
        <a:lstStyle/>
        <a:p>
          <a:endParaRPr lang="en-US"/>
        </a:p>
      </dgm:t>
    </dgm:pt>
    <dgm:pt modelId="{B9036854-F325-4C6D-8A92-C9E171649E39}" type="sibTrans" cxnId="{1F05BA2C-35E5-41D0-ACEC-E5AE3FB7350E}">
      <dgm:prSet/>
      <dgm:spPr/>
      <dgm:t>
        <a:bodyPr/>
        <a:lstStyle/>
        <a:p>
          <a:endParaRPr lang="en-US"/>
        </a:p>
      </dgm:t>
    </dgm:pt>
    <dgm:pt modelId="{A95E8FFA-B1B2-435B-8E06-E512A1C61925}">
      <dgm:prSet phldrT="[Text]"/>
      <dgm:spPr/>
      <dgm:t>
        <a:bodyPr/>
        <a:lstStyle/>
        <a:p>
          <a:r>
            <a:rPr lang="en-US" b="1" dirty="0"/>
            <a:t>Critique &amp; Revision</a:t>
          </a:r>
          <a:endParaRPr lang="en-US" dirty="0"/>
        </a:p>
      </dgm:t>
    </dgm:pt>
    <dgm:pt modelId="{86F6CE3E-0C17-4BE3-B7D2-2989B17C6505}" type="parTrans" cxnId="{211CE58D-FC0C-4CCB-96C2-3649A38E9D0C}">
      <dgm:prSet/>
      <dgm:spPr/>
      <dgm:t>
        <a:bodyPr/>
        <a:lstStyle/>
        <a:p>
          <a:endParaRPr lang="en-US"/>
        </a:p>
      </dgm:t>
    </dgm:pt>
    <dgm:pt modelId="{AE1489CF-5DE5-4FC2-A900-3C33DD48CF6A}" type="sibTrans" cxnId="{211CE58D-FC0C-4CCB-96C2-3649A38E9D0C}">
      <dgm:prSet/>
      <dgm:spPr/>
      <dgm:t>
        <a:bodyPr/>
        <a:lstStyle/>
        <a:p>
          <a:endParaRPr lang="en-US"/>
        </a:p>
      </dgm:t>
    </dgm:pt>
    <dgm:pt modelId="{389B2ED5-E2A0-44C7-962D-BFDB9D0655BA}">
      <dgm:prSet/>
      <dgm:spPr/>
      <dgm:t>
        <a:bodyPr/>
        <a:lstStyle/>
        <a:p>
          <a:r>
            <a:rPr lang="en-US" dirty="0"/>
            <a:t>Students give, receive feedback to improve their process and products</a:t>
          </a:r>
        </a:p>
      </dgm:t>
    </dgm:pt>
    <dgm:pt modelId="{69065C09-9BFE-468A-8D7A-45200BB8C202}" type="parTrans" cxnId="{6C61F186-B8F1-42FE-97E3-5AB587A3165D}">
      <dgm:prSet/>
      <dgm:spPr/>
      <dgm:t>
        <a:bodyPr/>
        <a:lstStyle/>
        <a:p>
          <a:endParaRPr lang="en-US"/>
        </a:p>
      </dgm:t>
    </dgm:pt>
    <dgm:pt modelId="{E0FF3C03-A1B9-4241-88B7-BEE7AB2891BA}" type="sibTrans" cxnId="{6C61F186-B8F1-42FE-97E3-5AB587A3165D}">
      <dgm:prSet/>
      <dgm:spPr/>
      <dgm:t>
        <a:bodyPr/>
        <a:lstStyle/>
        <a:p>
          <a:endParaRPr lang="en-US"/>
        </a:p>
      </dgm:t>
    </dgm:pt>
    <dgm:pt modelId="{86B8B229-E7AC-4291-A336-5DBCBA18DCCB}">
      <dgm:prSet/>
      <dgm:spPr/>
      <dgm:t>
        <a:bodyPr/>
        <a:lstStyle/>
        <a:p>
          <a:r>
            <a:rPr lang="en-US" b="1" dirty="0"/>
            <a:t>Public Product</a:t>
          </a:r>
        </a:p>
      </dgm:t>
    </dgm:pt>
    <dgm:pt modelId="{828AD8D3-D952-4C2D-BBB4-4B564D465764}" type="parTrans" cxnId="{72714665-2AD2-46A2-A0F7-371D41C17D8B}">
      <dgm:prSet/>
      <dgm:spPr/>
      <dgm:t>
        <a:bodyPr/>
        <a:lstStyle/>
        <a:p>
          <a:endParaRPr lang="en-US"/>
        </a:p>
      </dgm:t>
    </dgm:pt>
    <dgm:pt modelId="{8CF2CA82-9CA4-4223-A22E-564F2A49F610}" type="sibTrans" cxnId="{72714665-2AD2-46A2-A0F7-371D41C17D8B}">
      <dgm:prSet/>
      <dgm:spPr/>
      <dgm:t>
        <a:bodyPr/>
        <a:lstStyle/>
        <a:p>
          <a:endParaRPr lang="en-US"/>
        </a:p>
      </dgm:t>
    </dgm:pt>
    <dgm:pt modelId="{50D161ED-7252-4AA3-9E85-403EF5B197A3}">
      <dgm:prSet/>
      <dgm:spPr/>
      <dgm:t>
        <a:bodyPr/>
        <a:lstStyle/>
        <a:p>
          <a:r>
            <a:rPr lang="en-US" dirty="0"/>
            <a:t>Students make their project work public</a:t>
          </a:r>
          <a:endParaRPr lang="en-US" b="1" dirty="0"/>
        </a:p>
      </dgm:t>
    </dgm:pt>
    <dgm:pt modelId="{764C129D-F8F0-4E31-AF53-C5FC66C542EC}" type="parTrans" cxnId="{9440CAA2-4A81-4EC4-93A6-7597912C6EBF}">
      <dgm:prSet/>
      <dgm:spPr/>
      <dgm:t>
        <a:bodyPr/>
        <a:lstStyle/>
        <a:p>
          <a:endParaRPr lang="en-US"/>
        </a:p>
      </dgm:t>
    </dgm:pt>
    <dgm:pt modelId="{D26AEEFE-45E2-4112-BA59-87D75D3D89F6}" type="sibTrans" cxnId="{9440CAA2-4A81-4EC4-93A6-7597912C6EBF}">
      <dgm:prSet/>
      <dgm:spPr/>
      <dgm:t>
        <a:bodyPr/>
        <a:lstStyle/>
        <a:p>
          <a:endParaRPr lang="en-US"/>
        </a:p>
      </dgm:t>
    </dgm:pt>
    <dgm:pt modelId="{7BB5CCE6-0D61-4280-8AE2-78705D2A48AB}">
      <dgm:prSet/>
      <dgm:spPr/>
      <dgm:t>
        <a:bodyPr/>
        <a:lstStyle/>
        <a:p>
          <a:r>
            <a:rPr lang="en-US" dirty="0"/>
            <a:t>Must reach beyond the classroom</a:t>
          </a:r>
          <a:endParaRPr lang="en-US" b="1" dirty="0"/>
        </a:p>
      </dgm:t>
    </dgm:pt>
    <dgm:pt modelId="{98CADDE7-88FE-44A1-A19C-22DFF45A1DD7}" type="parTrans" cxnId="{63B9A270-5FF6-433F-AF5C-995CC4E968D7}">
      <dgm:prSet/>
      <dgm:spPr/>
      <dgm:t>
        <a:bodyPr/>
        <a:lstStyle/>
        <a:p>
          <a:endParaRPr lang="en-US"/>
        </a:p>
      </dgm:t>
    </dgm:pt>
    <dgm:pt modelId="{E0971809-DA24-4B6C-8BA4-C11BC54CFAEA}" type="sibTrans" cxnId="{63B9A270-5FF6-433F-AF5C-995CC4E968D7}">
      <dgm:prSet/>
      <dgm:spPr/>
      <dgm:t>
        <a:bodyPr/>
        <a:lstStyle/>
        <a:p>
          <a:endParaRPr lang="en-US"/>
        </a:p>
      </dgm:t>
    </dgm:pt>
    <dgm:pt modelId="{15DB684B-BF21-4795-BA17-78555A46EDDA}" type="pres">
      <dgm:prSet presAssocID="{17D49AEE-7A9D-446B-A238-783EDBE4014D}" presName="Name0" presStyleCnt="0">
        <dgm:presLayoutVars>
          <dgm:dir/>
          <dgm:animLvl val="lvl"/>
          <dgm:resizeHandles val="exact"/>
        </dgm:presLayoutVars>
      </dgm:prSet>
      <dgm:spPr/>
    </dgm:pt>
    <dgm:pt modelId="{F9DCB42F-B39C-4317-B160-E5927D6EB99C}" type="pres">
      <dgm:prSet presAssocID="{A67BB39D-B6AC-4D8C-B61F-08A2B10F8FA4}" presName="linNode" presStyleCnt="0"/>
      <dgm:spPr/>
    </dgm:pt>
    <dgm:pt modelId="{9D49C4DC-628A-4799-927F-F9FE8554E63C}" type="pres">
      <dgm:prSet presAssocID="{A67BB39D-B6AC-4D8C-B61F-08A2B10F8FA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4C70DED-C2C8-4823-8BDA-A29857C24366}" type="pres">
      <dgm:prSet presAssocID="{A67BB39D-B6AC-4D8C-B61F-08A2B10F8FA4}" presName="descendantText" presStyleLbl="alignAccFollowNode1" presStyleIdx="0" presStyleCnt="4">
        <dgm:presLayoutVars>
          <dgm:bulletEnabled val="1"/>
        </dgm:presLayoutVars>
      </dgm:prSet>
      <dgm:spPr/>
    </dgm:pt>
    <dgm:pt modelId="{03EDE3CE-5570-41D0-971C-32A019FE331D}" type="pres">
      <dgm:prSet presAssocID="{A22249E5-A48D-4B8B-8755-38BC40790E21}" presName="sp" presStyleCnt="0"/>
      <dgm:spPr/>
    </dgm:pt>
    <dgm:pt modelId="{D3AF836B-D8D5-4725-9228-37F0121A482F}" type="pres">
      <dgm:prSet presAssocID="{BD79894D-9B91-49C2-83BD-59C1AF7E469B}" presName="linNode" presStyleCnt="0"/>
      <dgm:spPr/>
    </dgm:pt>
    <dgm:pt modelId="{127FB465-8E64-4BC6-9F9C-8153C0962A50}" type="pres">
      <dgm:prSet presAssocID="{BD79894D-9B91-49C2-83BD-59C1AF7E469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2D9610B-46C2-4A50-B336-C293F08FC6A0}" type="pres">
      <dgm:prSet presAssocID="{BD79894D-9B91-49C2-83BD-59C1AF7E469B}" presName="descendantText" presStyleLbl="alignAccFollowNode1" presStyleIdx="1" presStyleCnt="4">
        <dgm:presLayoutVars>
          <dgm:bulletEnabled val="1"/>
        </dgm:presLayoutVars>
      </dgm:prSet>
      <dgm:spPr/>
    </dgm:pt>
    <dgm:pt modelId="{7E5A8CD3-5E9C-4658-A3EB-301FA762A794}" type="pres">
      <dgm:prSet presAssocID="{4E22417C-45F7-4D50-BAEE-D19938651E8D}" presName="sp" presStyleCnt="0"/>
      <dgm:spPr/>
    </dgm:pt>
    <dgm:pt modelId="{57F13CD3-EA2D-41FF-9114-7CA090AC9397}" type="pres">
      <dgm:prSet presAssocID="{A95E8FFA-B1B2-435B-8E06-E512A1C61925}" presName="linNode" presStyleCnt="0"/>
      <dgm:spPr/>
    </dgm:pt>
    <dgm:pt modelId="{270E0491-2337-4E6C-A4B7-B3CF6F3D490A}" type="pres">
      <dgm:prSet presAssocID="{A95E8FFA-B1B2-435B-8E06-E512A1C6192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C6AD946-7AB1-4CAD-9865-7C2A486D2050}" type="pres">
      <dgm:prSet presAssocID="{A95E8FFA-B1B2-435B-8E06-E512A1C61925}" presName="descendantText" presStyleLbl="alignAccFollowNode1" presStyleIdx="2" presStyleCnt="4">
        <dgm:presLayoutVars>
          <dgm:bulletEnabled val="1"/>
        </dgm:presLayoutVars>
      </dgm:prSet>
      <dgm:spPr/>
    </dgm:pt>
    <dgm:pt modelId="{F03E03AF-BC33-49B2-9ED8-08BA2425A34A}" type="pres">
      <dgm:prSet presAssocID="{AE1489CF-5DE5-4FC2-A900-3C33DD48CF6A}" presName="sp" presStyleCnt="0"/>
      <dgm:spPr/>
    </dgm:pt>
    <dgm:pt modelId="{59D10893-46AF-43E0-8073-30CD2443D94A}" type="pres">
      <dgm:prSet presAssocID="{86B8B229-E7AC-4291-A336-5DBCBA18DCCB}" presName="linNode" presStyleCnt="0"/>
      <dgm:spPr/>
    </dgm:pt>
    <dgm:pt modelId="{A8658B1A-4233-442A-AD5C-B1AA9DC5515F}" type="pres">
      <dgm:prSet presAssocID="{86B8B229-E7AC-4291-A336-5DBCBA18DCC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A6BF03F-76B6-4466-9E37-2F5780020AB6}" type="pres">
      <dgm:prSet presAssocID="{86B8B229-E7AC-4291-A336-5DBCBA18DCC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9B3F800-3E77-41A4-A839-5A2CE87636E8}" type="presOf" srcId="{48039F77-B1DF-46BB-8E56-94FBF0A52662}" destId="{E4C70DED-C2C8-4823-8BDA-A29857C24366}" srcOrd="0" destOrd="0" presId="urn:microsoft.com/office/officeart/2005/8/layout/vList5"/>
    <dgm:cxn modelId="{AD4AEC0D-F052-4E89-84FF-3EC4006A588C}" type="presOf" srcId="{A67BB39D-B6AC-4D8C-B61F-08A2B10F8FA4}" destId="{9D49C4DC-628A-4799-927F-F9FE8554E63C}" srcOrd="0" destOrd="0" presId="urn:microsoft.com/office/officeart/2005/8/layout/vList5"/>
    <dgm:cxn modelId="{EF4B4128-5D01-43F0-A1FE-1F8F6D6E21AA}" type="presOf" srcId="{389B2ED5-E2A0-44C7-962D-BFDB9D0655BA}" destId="{6C6AD946-7AB1-4CAD-9865-7C2A486D2050}" srcOrd="0" destOrd="0" presId="urn:microsoft.com/office/officeart/2005/8/layout/vList5"/>
    <dgm:cxn modelId="{1F05BA2C-35E5-41D0-ACEC-E5AE3FB7350E}" srcId="{BD79894D-9B91-49C2-83BD-59C1AF7E469B}" destId="{CC2B8B85-4414-466A-9B60-5D10FD301870}" srcOrd="0" destOrd="0" parTransId="{3167C2A7-1BA9-44F5-B93E-DE97EB626638}" sibTransId="{B9036854-F325-4C6D-8A92-C9E171649E39}"/>
    <dgm:cxn modelId="{F2E3362D-1221-4B02-B322-C56DA2074DB0}" srcId="{17D49AEE-7A9D-446B-A238-783EDBE4014D}" destId="{BD79894D-9B91-49C2-83BD-59C1AF7E469B}" srcOrd="1" destOrd="0" parTransId="{B1A26ACB-A0F8-49EE-A30F-32AC0F420F0D}" sibTransId="{4E22417C-45F7-4D50-BAEE-D19938651E8D}"/>
    <dgm:cxn modelId="{72714665-2AD2-46A2-A0F7-371D41C17D8B}" srcId="{17D49AEE-7A9D-446B-A238-783EDBE4014D}" destId="{86B8B229-E7AC-4291-A336-5DBCBA18DCCB}" srcOrd="3" destOrd="0" parTransId="{828AD8D3-D952-4C2D-BBB4-4B564D465764}" sibTransId="{8CF2CA82-9CA4-4223-A22E-564F2A49F610}"/>
    <dgm:cxn modelId="{FAD08668-E9C7-45AE-810A-573727413448}" srcId="{A67BB39D-B6AC-4D8C-B61F-08A2B10F8FA4}" destId="{B7CC9EEC-F314-414C-9FD2-856B00FCFB76}" srcOrd="1" destOrd="0" parTransId="{B9A6D002-9F76-41D8-AE53-A8FE1AA9D429}" sibTransId="{3615ABAF-2BAE-422C-A154-26D9DCFE6E99}"/>
    <dgm:cxn modelId="{63B9A270-5FF6-433F-AF5C-995CC4E968D7}" srcId="{86B8B229-E7AC-4291-A336-5DBCBA18DCCB}" destId="{7BB5CCE6-0D61-4280-8AE2-78705D2A48AB}" srcOrd="1" destOrd="0" parTransId="{98CADDE7-88FE-44A1-A19C-22DFF45A1DD7}" sibTransId="{E0971809-DA24-4B6C-8BA4-C11BC54CFAEA}"/>
    <dgm:cxn modelId="{086C187C-8B36-46FA-968C-2EF20E884583}" type="presOf" srcId="{CC2B8B85-4414-466A-9B60-5D10FD301870}" destId="{12D9610B-46C2-4A50-B336-C293F08FC6A0}" srcOrd="0" destOrd="0" presId="urn:microsoft.com/office/officeart/2005/8/layout/vList5"/>
    <dgm:cxn modelId="{6C61F186-B8F1-42FE-97E3-5AB587A3165D}" srcId="{A95E8FFA-B1B2-435B-8E06-E512A1C61925}" destId="{389B2ED5-E2A0-44C7-962D-BFDB9D0655BA}" srcOrd="0" destOrd="0" parTransId="{69065C09-9BFE-468A-8D7A-45200BB8C202}" sibTransId="{E0FF3C03-A1B9-4241-88B7-BEE7AB2891BA}"/>
    <dgm:cxn modelId="{17A86588-B8A5-4EC3-AA88-5574817EA93B}" type="presOf" srcId="{7BB5CCE6-0D61-4280-8AE2-78705D2A48AB}" destId="{CA6BF03F-76B6-4466-9E37-2F5780020AB6}" srcOrd="0" destOrd="1" presId="urn:microsoft.com/office/officeart/2005/8/layout/vList5"/>
    <dgm:cxn modelId="{9C77AC88-8043-4A0E-A8CD-C115BE92B71B}" type="presOf" srcId="{50D161ED-7252-4AA3-9E85-403EF5B197A3}" destId="{CA6BF03F-76B6-4466-9E37-2F5780020AB6}" srcOrd="0" destOrd="0" presId="urn:microsoft.com/office/officeart/2005/8/layout/vList5"/>
    <dgm:cxn modelId="{211CE58D-FC0C-4CCB-96C2-3649A38E9D0C}" srcId="{17D49AEE-7A9D-446B-A238-783EDBE4014D}" destId="{A95E8FFA-B1B2-435B-8E06-E512A1C61925}" srcOrd="2" destOrd="0" parTransId="{86F6CE3E-0C17-4BE3-B7D2-2989B17C6505}" sibTransId="{AE1489CF-5DE5-4FC2-A900-3C33DD48CF6A}"/>
    <dgm:cxn modelId="{758F2E95-6812-4207-B5EB-FBD6605014DD}" srcId="{A67BB39D-B6AC-4D8C-B61F-08A2B10F8FA4}" destId="{48039F77-B1DF-46BB-8E56-94FBF0A52662}" srcOrd="0" destOrd="0" parTransId="{BB3E6172-B473-4A10-A114-E9A37C06F823}" sibTransId="{A2558EA0-EFBE-4CE1-80EE-F5AB2062B226}"/>
    <dgm:cxn modelId="{E16A369B-B665-4732-AC6C-3E1C02E2B17A}" srcId="{17D49AEE-7A9D-446B-A238-783EDBE4014D}" destId="{A67BB39D-B6AC-4D8C-B61F-08A2B10F8FA4}" srcOrd="0" destOrd="0" parTransId="{A4D0B19F-A4B9-4329-8D5D-EDFC557ECCBD}" sibTransId="{A22249E5-A48D-4B8B-8755-38BC40790E21}"/>
    <dgm:cxn modelId="{9440CAA2-4A81-4EC4-93A6-7597912C6EBF}" srcId="{86B8B229-E7AC-4291-A336-5DBCBA18DCCB}" destId="{50D161ED-7252-4AA3-9E85-403EF5B197A3}" srcOrd="0" destOrd="0" parTransId="{764C129D-F8F0-4E31-AF53-C5FC66C542EC}" sibTransId="{D26AEEFE-45E2-4112-BA59-87D75D3D89F6}"/>
    <dgm:cxn modelId="{498900BF-4365-4987-B0AE-C2D13D0C417B}" type="presOf" srcId="{17D49AEE-7A9D-446B-A238-783EDBE4014D}" destId="{15DB684B-BF21-4795-BA17-78555A46EDDA}" srcOrd="0" destOrd="0" presId="urn:microsoft.com/office/officeart/2005/8/layout/vList5"/>
    <dgm:cxn modelId="{1A4818CA-924F-4065-A6FD-65F107018E72}" type="presOf" srcId="{86B8B229-E7AC-4291-A336-5DBCBA18DCCB}" destId="{A8658B1A-4233-442A-AD5C-B1AA9DC5515F}" srcOrd="0" destOrd="0" presId="urn:microsoft.com/office/officeart/2005/8/layout/vList5"/>
    <dgm:cxn modelId="{A0B00FD4-4545-4D7E-8C20-7DAC4F5178BC}" type="presOf" srcId="{A95E8FFA-B1B2-435B-8E06-E512A1C61925}" destId="{270E0491-2337-4E6C-A4B7-B3CF6F3D490A}" srcOrd="0" destOrd="0" presId="urn:microsoft.com/office/officeart/2005/8/layout/vList5"/>
    <dgm:cxn modelId="{1A899EE4-2E61-4F65-90D6-F192136C9580}" type="presOf" srcId="{BD79894D-9B91-49C2-83BD-59C1AF7E469B}" destId="{127FB465-8E64-4BC6-9F9C-8153C0962A50}" srcOrd="0" destOrd="0" presId="urn:microsoft.com/office/officeart/2005/8/layout/vList5"/>
    <dgm:cxn modelId="{9682C3F4-DE2A-49FA-907F-5C73D98E90D3}" type="presOf" srcId="{B7CC9EEC-F314-414C-9FD2-856B00FCFB76}" destId="{E4C70DED-C2C8-4823-8BDA-A29857C24366}" srcOrd="0" destOrd="1" presId="urn:microsoft.com/office/officeart/2005/8/layout/vList5"/>
    <dgm:cxn modelId="{3018EBB8-60AB-4AD3-BF2D-A2522C684B26}" type="presParOf" srcId="{15DB684B-BF21-4795-BA17-78555A46EDDA}" destId="{F9DCB42F-B39C-4317-B160-E5927D6EB99C}" srcOrd="0" destOrd="0" presId="urn:microsoft.com/office/officeart/2005/8/layout/vList5"/>
    <dgm:cxn modelId="{B80A604A-5BF3-4B10-B9D8-D5F486090D4F}" type="presParOf" srcId="{F9DCB42F-B39C-4317-B160-E5927D6EB99C}" destId="{9D49C4DC-628A-4799-927F-F9FE8554E63C}" srcOrd="0" destOrd="0" presId="urn:microsoft.com/office/officeart/2005/8/layout/vList5"/>
    <dgm:cxn modelId="{CE7B0F3E-01B7-4A7F-B795-044F1B791E17}" type="presParOf" srcId="{F9DCB42F-B39C-4317-B160-E5927D6EB99C}" destId="{E4C70DED-C2C8-4823-8BDA-A29857C24366}" srcOrd="1" destOrd="0" presId="urn:microsoft.com/office/officeart/2005/8/layout/vList5"/>
    <dgm:cxn modelId="{1664C8EB-EFB9-403E-BD4D-0E51B3D57BA7}" type="presParOf" srcId="{15DB684B-BF21-4795-BA17-78555A46EDDA}" destId="{03EDE3CE-5570-41D0-971C-32A019FE331D}" srcOrd="1" destOrd="0" presId="urn:microsoft.com/office/officeart/2005/8/layout/vList5"/>
    <dgm:cxn modelId="{EFFC110F-45A3-4F04-9C95-A982C6198DDE}" type="presParOf" srcId="{15DB684B-BF21-4795-BA17-78555A46EDDA}" destId="{D3AF836B-D8D5-4725-9228-37F0121A482F}" srcOrd="2" destOrd="0" presId="urn:microsoft.com/office/officeart/2005/8/layout/vList5"/>
    <dgm:cxn modelId="{71780CE7-7408-492A-B4F1-A9BEF94DE827}" type="presParOf" srcId="{D3AF836B-D8D5-4725-9228-37F0121A482F}" destId="{127FB465-8E64-4BC6-9F9C-8153C0962A50}" srcOrd="0" destOrd="0" presId="urn:microsoft.com/office/officeart/2005/8/layout/vList5"/>
    <dgm:cxn modelId="{859901F9-3E86-4BD4-B54E-138320DE4D39}" type="presParOf" srcId="{D3AF836B-D8D5-4725-9228-37F0121A482F}" destId="{12D9610B-46C2-4A50-B336-C293F08FC6A0}" srcOrd="1" destOrd="0" presId="urn:microsoft.com/office/officeart/2005/8/layout/vList5"/>
    <dgm:cxn modelId="{8B4D7BF1-56B0-492C-9037-CFF3D228F5AA}" type="presParOf" srcId="{15DB684B-BF21-4795-BA17-78555A46EDDA}" destId="{7E5A8CD3-5E9C-4658-A3EB-301FA762A794}" srcOrd="3" destOrd="0" presId="urn:microsoft.com/office/officeart/2005/8/layout/vList5"/>
    <dgm:cxn modelId="{C6B8EB56-51FE-4ECF-B70B-F731EB569CB7}" type="presParOf" srcId="{15DB684B-BF21-4795-BA17-78555A46EDDA}" destId="{57F13CD3-EA2D-41FF-9114-7CA090AC9397}" srcOrd="4" destOrd="0" presId="urn:microsoft.com/office/officeart/2005/8/layout/vList5"/>
    <dgm:cxn modelId="{A9C97DEB-464E-466B-ADC6-9652E5B5542A}" type="presParOf" srcId="{57F13CD3-EA2D-41FF-9114-7CA090AC9397}" destId="{270E0491-2337-4E6C-A4B7-B3CF6F3D490A}" srcOrd="0" destOrd="0" presId="urn:microsoft.com/office/officeart/2005/8/layout/vList5"/>
    <dgm:cxn modelId="{4A3E7A4A-05F6-4AFC-9174-65B18BF04DBB}" type="presParOf" srcId="{57F13CD3-EA2D-41FF-9114-7CA090AC9397}" destId="{6C6AD946-7AB1-4CAD-9865-7C2A486D2050}" srcOrd="1" destOrd="0" presId="urn:microsoft.com/office/officeart/2005/8/layout/vList5"/>
    <dgm:cxn modelId="{76BF6755-9B84-41AD-A1A4-E6369F533111}" type="presParOf" srcId="{15DB684B-BF21-4795-BA17-78555A46EDDA}" destId="{F03E03AF-BC33-49B2-9ED8-08BA2425A34A}" srcOrd="5" destOrd="0" presId="urn:microsoft.com/office/officeart/2005/8/layout/vList5"/>
    <dgm:cxn modelId="{01C4129C-2267-4B98-AF24-969FA670EA8F}" type="presParOf" srcId="{15DB684B-BF21-4795-BA17-78555A46EDDA}" destId="{59D10893-46AF-43E0-8073-30CD2443D94A}" srcOrd="6" destOrd="0" presId="urn:microsoft.com/office/officeart/2005/8/layout/vList5"/>
    <dgm:cxn modelId="{529CF185-B1CC-457B-808A-DC89AAAFF003}" type="presParOf" srcId="{59D10893-46AF-43E0-8073-30CD2443D94A}" destId="{A8658B1A-4233-442A-AD5C-B1AA9DC5515F}" srcOrd="0" destOrd="0" presId="urn:microsoft.com/office/officeart/2005/8/layout/vList5"/>
    <dgm:cxn modelId="{404EA308-9366-4C45-B770-069C2F1FEDDE}" type="presParOf" srcId="{59D10893-46AF-43E0-8073-30CD2443D94A}" destId="{CA6BF03F-76B6-4466-9E37-2F5780020A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AF33-5F44-446B-96D9-A97246F6A0D5}" type="doc">
      <dgm:prSet loTypeId="urn:microsoft.com/office/officeart/2005/8/layout/default" loCatId="Inbo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B307F-2ADC-4057-B437-B0552EB3EEAF}">
      <dgm:prSet phldrT="[Text]"/>
      <dgm:spPr/>
      <dgm:t>
        <a:bodyPr/>
        <a:lstStyle/>
        <a:p>
          <a:r>
            <a:rPr lang="en-US" b="1" dirty="0"/>
            <a:t>Driving Question</a:t>
          </a:r>
        </a:p>
      </dgm:t>
    </dgm:pt>
    <dgm:pt modelId="{A27105F7-61C0-41F1-8BB3-62BDC6DE792B}" type="parTrans" cxnId="{CE852E53-4B8A-47F4-9E68-D6A0CE76CB61}">
      <dgm:prSet/>
      <dgm:spPr/>
      <dgm:t>
        <a:bodyPr/>
        <a:lstStyle/>
        <a:p>
          <a:endParaRPr lang="en-US"/>
        </a:p>
      </dgm:t>
    </dgm:pt>
    <dgm:pt modelId="{393F75BC-F8B3-4610-A2C9-E6987FE20D5F}" type="sibTrans" cxnId="{CE852E53-4B8A-47F4-9E68-D6A0CE76CB61}">
      <dgm:prSet/>
      <dgm:spPr/>
      <dgm:t>
        <a:bodyPr/>
        <a:lstStyle/>
        <a:p>
          <a:endParaRPr lang="en-US"/>
        </a:p>
      </dgm:t>
    </dgm:pt>
    <dgm:pt modelId="{A98A5007-AC95-4E01-BFF0-63567AA5C08D}">
      <dgm:prSet phldrT="[Text]"/>
      <dgm:spPr/>
      <dgm:t>
        <a:bodyPr/>
        <a:lstStyle/>
        <a:p>
          <a:r>
            <a:rPr lang="en-US" b="1" dirty="0"/>
            <a:t>Entry Event</a:t>
          </a:r>
        </a:p>
      </dgm:t>
    </dgm:pt>
    <dgm:pt modelId="{1951AA19-5AF2-4897-B041-A6D8990A40C4}" type="parTrans" cxnId="{0800686C-33BF-43C3-AFFB-E324BFA2D3EF}">
      <dgm:prSet/>
      <dgm:spPr/>
      <dgm:t>
        <a:bodyPr/>
        <a:lstStyle/>
        <a:p>
          <a:endParaRPr lang="en-US"/>
        </a:p>
      </dgm:t>
    </dgm:pt>
    <dgm:pt modelId="{A1199CBA-AA71-43BC-9333-D339054609B3}" type="sibTrans" cxnId="{0800686C-33BF-43C3-AFFB-E324BFA2D3EF}">
      <dgm:prSet/>
      <dgm:spPr/>
      <dgm:t>
        <a:bodyPr/>
        <a:lstStyle/>
        <a:p>
          <a:endParaRPr lang="en-US"/>
        </a:p>
      </dgm:t>
    </dgm:pt>
    <dgm:pt modelId="{CFEB1F84-332B-46D1-944A-11CC3B0B3AF2}">
      <dgm:prSet phldrT="[Text]"/>
      <dgm:spPr/>
      <dgm:t>
        <a:bodyPr/>
        <a:lstStyle/>
        <a:p>
          <a:r>
            <a:rPr lang="en-US" b="1" dirty="0"/>
            <a:t>Scaffolding</a:t>
          </a:r>
        </a:p>
      </dgm:t>
    </dgm:pt>
    <dgm:pt modelId="{AAA7CF39-D5AC-4B0A-B599-648F0FB87C50}" type="parTrans" cxnId="{7236785F-0749-4952-80D3-97A46EFA2929}">
      <dgm:prSet/>
      <dgm:spPr/>
      <dgm:t>
        <a:bodyPr/>
        <a:lstStyle/>
        <a:p>
          <a:endParaRPr lang="en-US"/>
        </a:p>
      </dgm:t>
    </dgm:pt>
    <dgm:pt modelId="{E3EFFD9C-3727-4A51-843A-B102FA2B8DFA}" type="sibTrans" cxnId="{7236785F-0749-4952-80D3-97A46EFA2929}">
      <dgm:prSet/>
      <dgm:spPr/>
      <dgm:t>
        <a:bodyPr/>
        <a:lstStyle/>
        <a:p>
          <a:endParaRPr lang="en-US"/>
        </a:p>
      </dgm:t>
    </dgm:pt>
    <dgm:pt modelId="{8B17B70A-5C01-44ED-BCBE-CE96432DDF17}">
      <dgm:prSet phldrT="[Text]"/>
      <dgm:spPr/>
      <dgm:t>
        <a:bodyPr/>
        <a:lstStyle/>
        <a:p>
          <a:r>
            <a:rPr lang="en-US" b="1" dirty="0"/>
            <a:t>Assessment</a:t>
          </a:r>
        </a:p>
      </dgm:t>
    </dgm:pt>
    <dgm:pt modelId="{0DEA73EE-8B84-462E-8C48-724014CD93E9}" type="parTrans" cxnId="{558ADA89-7042-4619-998F-D4BE6717C4BE}">
      <dgm:prSet/>
      <dgm:spPr/>
      <dgm:t>
        <a:bodyPr/>
        <a:lstStyle/>
        <a:p>
          <a:endParaRPr lang="en-US"/>
        </a:p>
      </dgm:t>
    </dgm:pt>
    <dgm:pt modelId="{F3B45460-0C1A-438D-BD5C-8E058E1933CC}" type="sibTrans" cxnId="{558ADA89-7042-4619-998F-D4BE6717C4BE}">
      <dgm:prSet/>
      <dgm:spPr/>
      <dgm:t>
        <a:bodyPr/>
        <a:lstStyle/>
        <a:p>
          <a:endParaRPr lang="en-US"/>
        </a:p>
      </dgm:t>
    </dgm:pt>
    <dgm:pt modelId="{1C88ACAC-0A4D-49D8-A157-650F15DD0967}">
      <dgm:prSet phldrT="[Text]"/>
      <dgm:spPr/>
      <dgm:t>
        <a:bodyPr/>
        <a:lstStyle/>
        <a:p>
          <a:r>
            <a:rPr lang="en-US" b="1" dirty="0"/>
            <a:t>Community Engagement</a:t>
          </a:r>
        </a:p>
      </dgm:t>
    </dgm:pt>
    <dgm:pt modelId="{9D3A02A9-CDB9-4FA0-9513-9B2EF8CC5CA3}" type="parTrans" cxnId="{BE363C4E-C87A-4927-83C5-54CD04E6185B}">
      <dgm:prSet/>
      <dgm:spPr/>
      <dgm:t>
        <a:bodyPr/>
        <a:lstStyle/>
        <a:p>
          <a:endParaRPr lang="en-US"/>
        </a:p>
      </dgm:t>
    </dgm:pt>
    <dgm:pt modelId="{F49A4321-B2E1-4DE0-84E7-3160EAF6E356}" type="sibTrans" cxnId="{BE363C4E-C87A-4927-83C5-54CD04E6185B}">
      <dgm:prSet/>
      <dgm:spPr/>
      <dgm:t>
        <a:bodyPr/>
        <a:lstStyle/>
        <a:p>
          <a:endParaRPr lang="en-US"/>
        </a:p>
      </dgm:t>
    </dgm:pt>
    <dgm:pt modelId="{2D687E51-8760-44A6-A37C-B214BCDD35C1}">
      <dgm:prSet phldrT="[Text]"/>
      <dgm:spPr/>
      <dgm:t>
        <a:bodyPr/>
        <a:lstStyle/>
        <a:p>
          <a:r>
            <a:rPr lang="en-US" b="1" dirty="0"/>
            <a:t>Public Product</a:t>
          </a:r>
        </a:p>
      </dgm:t>
    </dgm:pt>
    <dgm:pt modelId="{418DFDD3-CCC0-4A48-B2D1-7D6D1F995334}" type="parTrans" cxnId="{665EEBBB-D2F5-4E07-A6C2-9588AC00E3AF}">
      <dgm:prSet/>
      <dgm:spPr/>
      <dgm:t>
        <a:bodyPr/>
        <a:lstStyle/>
        <a:p>
          <a:endParaRPr lang="en-US"/>
        </a:p>
      </dgm:t>
    </dgm:pt>
    <dgm:pt modelId="{98CAA1BF-086D-40C5-BE8A-A54457B9ECD6}" type="sibTrans" cxnId="{665EEBBB-D2F5-4E07-A6C2-9588AC00E3AF}">
      <dgm:prSet/>
      <dgm:spPr/>
      <dgm:t>
        <a:bodyPr/>
        <a:lstStyle/>
        <a:p>
          <a:endParaRPr lang="en-US"/>
        </a:p>
      </dgm:t>
    </dgm:pt>
    <dgm:pt modelId="{BFD55853-555D-4218-B982-7570C7226249}" type="pres">
      <dgm:prSet presAssocID="{C2DCAF33-5F44-446B-96D9-A97246F6A0D5}" presName="diagram" presStyleCnt="0">
        <dgm:presLayoutVars>
          <dgm:dir/>
          <dgm:resizeHandles val="exact"/>
        </dgm:presLayoutVars>
      </dgm:prSet>
      <dgm:spPr/>
    </dgm:pt>
    <dgm:pt modelId="{C066487F-ECE3-427F-8ACC-491787FE5E96}" type="pres">
      <dgm:prSet presAssocID="{D58B307F-2ADC-4057-B437-B0552EB3EEAF}" presName="node" presStyleLbl="node1" presStyleIdx="0" presStyleCnt="6" custLinFactNeighborX="699">
        <dgm:presLayoutVars>
          <dgm:bulletEnabled val="1"/>
        </dgm:presLayoutVars>
      </dgm:prSet>
      <dgm:spPr/>
    </dgm:pt>
    <dgm:pt modelId="{9292C7BD-EE04-4C73-A138-78D6C10993FD}" type="pres">
      <dgm:prSet presAssocID="{393F75BC-F8B3-4610-A2C9-E6987FE20D5F}" presName="sibTrans" presStyleCnt="0"/>
      <dgm:spPr/>
    </dgm:pt>
    <dgm:pt modelId="{9F955DCB-9C30-4F29-A03C-45306D820179}" type="pres">
      <dgm:prSet presAssocID="{A98A5007-AC95-4E01-BFF0-63567AA5C08D}" presName="node" presStyleLbl="node1" presStyleIdx="1" presStyleCnt="6">
        <dgm:presLayoutVars>
          <dgm:bulletEnabled val="1"/>
        </dgm:presLayoutVars>
      </dgm:prSet>
      <dgm:spPr/>
    </dgm:pt>
    <dgm:pt modelId="{C31A91C9-5EB6-4433-9682-0D1716396D0B}" type="pres">
      <dgm:prSet presAssocID="{A1199CBA-AA71-43BC-9333-D339054609B3}" presName="sibTrans" presStyleCnt="0"/>
      <dgm:spPr/>
    </dgm:pt>
    <dgm:pt modelId="{52A69D39-94D3-480C-BAB6-E8DBC25446E0}" type="pres">
      <dgm:prSet presAssocID="{CFEB1F84-332B-46D1-944A-11CC3B0B3AF2}" presName="node" presStyleLbl="node1" presStyleIdx="2" presStyleCnt="6">
        <dgm:presLayoutVars>
          <dgm:bulletEnabled val="1"/>
        </dgm:presLayoutVars>
      </dgm:prSet>
      <dgm:spPr/>
    </dgm:pt>
    <dgm:pt modelId="{56A3F734-9A0A-4E0C-A9B8-952EE8F28BF0}" type="pres">
      <dgm:prSet presAssocID="{E3EFFD9C-3727-4A51-843A-B102FA2B8DFA}" presName="sibTrans" presStyleCnt="0"/>
      <dgm:spPr/>
    </dgm:pt>
    <dgm:pt modelId="{321B76BC-7814-483E-A236-2F3B94B9C7A2}" type="pres">
      <dgm:prSet presAssocID="{8B17B70A-5C01-44ED-BCBE-CE96432DDF17}" presName="node" presStyleLbl="node1" presStyleIdx="3" presStyleCnt="6">
        <dgm:presLayoutVars>
          <dgm:bulletEnabled val="1"/>
        </dgm:presLayoutVars>
      </dgm:prSet>
      <dgm:spPr/>
    </dgm:pt>
    <dgm:pt modelId="{9345B51E-F21B-41CD-B16D-C4177EA99E64}" type="pres">
      <dgm:prSet presAssocID="{F3B45460-0C1A-438D-BD5C-8E058E1933CC}" presName="sibTrans" presStyleCnt="0"/>
      <dgm:spPr/>
    </dgm:pt>
    <dgm:pt modelId="{A83C5BDC-2A0B-42F1-8D3E-2E2BB1A10C4B}" type="pres">
      <dgm:prSet presAssocID="{1C88ACAC-0A4D-49D8-A157-650F15DD0967}" presName="node" presStyleLbl="node1" presStyleIdx="4" presStyleCnt="6">
        <dgm:presLayoutVars>
          <dgm:bulletEnabled val="1"/>
        </dgm:presLayoutVars>
      </dgm:prSet>
      <dgm:spPr/>
    </dgm:pt>
    <dgm:pt modelId="{64F89574-533B-44E3-99D7-AD5BF0D5451E}" type="pres">
      <dgm:prSet presAssocID="{F49A4321-B2E1-4DE0-84E7-3160EAF6E356}" presName="sibTrans" presStyleCnt="0"/>
      <dgm:spPr/>
    </dgm:pt>
    <dgm:pt modelId="{8525C159-933D-4BC8-98BF-18B0DB573FB4}" type="pres">
      <dgm:prSet presAssocID="{2D687E51-8760-44A6-A37C-B214BCDD35C1}" presName="node" presStyleLbl="node1" presStyleIdx="5" presStyleCnt="6">
        <dgm:presLayoutVars>
          <dgm:bulletEnabled val="1"/>
        </dgm:presLayoutVars>
      </dgm:prSet>
      <dgm:spPr/>
    </dgm:pt>
  </dgm:ptLst>
  <dgm:cxnLst>
    <dgm:cxn modelId="{8692211F-DC5D-4DA9-BFC5-5204761D63AD}" type="presOf" srcId="{CFEB1F84-332B-46D1-944A-11CC3B0B3AF2}" destId="{52A69D39-94D3-480C-BAB6-E8DBC25446E0}" srcOrd="0" destOrd="0" presId="urn:microsoft.com/office/officeart/2005/8/layout/default"/>
    <dgm:cxn modelId="{02505237-A8E0-492D-9522-E0C10EA88211}" type="presOf" srcId="{1C88ACAC-0A4D-49D8-A157-650F15DD0967}" destId="{A83C5BDC-2A0B-42F1-8D3E-2E2BB1A10C4B}" srcOrd="0" destOrd="0" presId="urn:microsoft.com/office/officeart/2005/8/layout/default"/>
    <dgm:cxn modelId="{7236785F-0749-4952-80D3-97A46EFA2929}" srcId="{C2DCAF33-5F44-446B-96D9-A97246F6A0D5}" destId="{CFEB1F84-332B-46D1-944A-11CC3B0B3AF2}" srcOrd="2" destOrd="0" parTransId="{AAA7CF39-D5AC-4B0A-B599-648F0FB87C50}" sibTransId="{E3EFFD9C-3727-4A51-843A-B102FA2B8DFA}"/>
    <dgm:cxn modelId="{0800686C-33BF-43C3-AFFB-E324BFA2D3EF}" srcId="{C2DCAF33-5F44-446B-96D9-A97246F6A0D5}" destId="{A98A5007-AC95-4E01-BFF0-63567AA5C08D}" srcOrd="1" destOrd="0" parTransId="{1951AA19-5AF2-4897-B041-A6D8990A40C4}" sibTransId="{A1199CBA-AA71-43BC-9333-D339054609B3}"/>
    <dgm:cxn modelId="{BE363C4E-C87A-4927-83C5-54CD04E6185B}" srcId="{C2DCAF33-5F44-446B-96D9-A97246F6A0D5}" destId="{1C88ACAC-0A4D-49D8-A157-650F15DD0967}" srcOrd="4" destOrd="0" parTransId="{9D3A02A9-CDB9-4FA0-9513-9B2EF8CC5CA3}" sibTransId="{F49A4321-B2E1-4DE0-84E7-3160EAF6E356}"/>
    <dgm:cxn modelId="{CE852E53-4B8A-47F4-9E68-D6A0CE76CB61}" srcId="{C2DCAF33-5F44-446B-96D9-A97246F6A0D5}" destId="{D58B307F-2ADC-4057-B437-B0552EB3EEAF}" srcOrd="0" destOrd="0" parTransId="{A27105F7-61C0-41F1-8BB3-62BDC6DE792B}" sibTransId="{393F75BC-F8B3-4610-A2C9-E6987FE20D5F}"/>
    <dgm:cxn modelId="{D1972D82-0F4A-4C65-BCD2-268AADA4D2E8}" type="presOf" srcId="{D58B307F-2ADC-4057-B437-B0552EB3EEAF}" destId="{C066487F-ECE3-427F-8ACC-491787FE5E96}" srcOrd="0" destOrd="0" presId="urn:microsoft.com/office/officeart/2005/8/layout/default"/>
    <dgm:cxn modelId="{558ADA89-7042-4619-998F-D4BE6717C4BE}" srcId="{C2DCAF33-5F44-446B-96D9-A97246F6A0D5}" destId="{8B17B70A-5C01-44ED-BCBE-CE96432DDF17}" srcOrd="3" destOrd="0" parTransId="{0DEA73EE-8B84-462E-8C48-724014CD93E9}" sibTransId="{F3B45460-0C1A-438D-BD5C-8E058E1933CC}"/>
    <dgm:cxn modelId="{A11F8094-D51F-4AF3-8084-502DEDFE9DDE}" type="presOf" srcId="{2D687E51-8760-44A6-A37C-B214BCDD35C1}" destId="{8525C159-933D-4BC8-98BF-18B0DB573FB4}" srcOrd="0" destOrd="0" presId="urn:microsoft.com/office/officeart/2005/8/layout/default"/>
    <dgm:cxn modelId="{9DB5B1B0-5A36-40DE-9131-E33F3B53C58C}" type="presOf" srcId="{C2DCAF33-5F44-446B-96D9-A97246F6A0D5}" destId="{BFD55853-555D-4218-B982-7570C7226249}" srcOrd="0" destOrd="0" presId="urn:microsoft.com/office/officeart/2005/8/layout/default"/>
    <dgm:cxn modelId="{665EEBBB-D2F5-4E07-A6C2-9588AC00E3AF}" srcId="{C2DCAF33-5F44-446B-96D9-A97246F6A0D5}" destId="{2D687E51-8760-44A6-A37C-B214BCDD35C1}" srcOrd="5" destOrd="0" parTransId="{418DFDD3-CCC0-4A48-B2D1-7D6D1F995334}" sibTransId="{98CAA1BF-086D-40C5-BE8A-A54457B9ECD6}"/>
    <dgm:cxn modelId="{8540CAD5-0A35-4812-8E45-3685DA7F4FF3}" type="presOf" srcId="{8B17B70A-5C01-44ED-BCBE-CE96432DDF17}" destId="{321B76BC-7814-483E-A236-2F3B94B9C7A2}" srcOrd="0" destOrd="0" presId="urn:microsoft.com/office/officeart/2005/8/layout/default"/>
    <dgm:cxn modelId="{6F3B76E8-7BD4-4861-8758-5B161F6286B9}" type="presOf" srcId="{A98A5007-AC95-4E01-BFF0-63567AA5C08D}" destId="{9F955DCB-9C30-4F29-A03C-45306D820179}" srcOrd="0" destOrd="0" presId="urn:microsoft.com/office/officeart/2005/8/layout/default"/>
    <dgm:cxn modelId="{5C14CF80-B463-4B5F-88E7-5AEB9A867AC5}" type="presParOf" srcId="{BFD55853-555D-4218-B982-7570C7226249}" destId="{C066487F-ECE3-427F-8ACC-491787FE5E96}" srcOrd="0" destOrd="0" presId="urn:microsoft.com/office/officeart/2005/8/layout/default"/>
    <dgm:cxn modelId="{215F84CE-CFB3-4767-962C-30E0C5B3647F}" type="presParOf" srcId="{BFD55853-555D-4218-B982-7570C7226249}" destId="{9292C7BD-EE04-4C73-A138-78D6C10993FD}" srcOrd="1" destOrd="0" presId="urn:microsoft.com/office/officeart/2005/8/layout/default"/>
    <dgm:cxn modelId="{9DC7BC9A-1B57-4CDD-8DF2-A6E532DB8AEF}" type="presParOf" srcId="{BFD55853-555D-4218-B982-7570C7226249}" destId="{9F955DCB-9C30-4F29-A03C-45306D820179}" srcOrd="2" destOrd="0" presId="urn:microsoft.com/office/officeart/2005/8/layout/default"/>
    <dgm:cxn modelId="{FBABBABB-7B5B-4BDB-9F11-D7BD399B9EB8}" type="presParOf" srcId="{BFD55853-555D-4218-B982-7570C7226249}" destId="{C31A91C9-5EB6-4433-9682-0D1716396D0B}" srcOrd="3" destOrd="0" presId="urn:microsoft.com/office/officeart/2005/8/layout/default"/>
    <dgm:cxn modelId="{E48A0927-2F8B-4726-8A3B-17AE0D40F041}" type="presParOf" srcId="{BFD55853-555D-4218-B982-7570C7226249}" destId="{52A69D39-94D3-480C-BAB6-E8DBC25446E0}" srcOrd="4" destOrd="0" presId="urn:microsoft.com/office/officeart/2005/8/layout/default"/>
    <dgm:cxn modelId="{4413E8D5-1077-41F0-810E-B38074F2E7A4}" type="presParOf" srcId="{BFD55853-555D-4218-B982-7570C7226249}" destId="{56A3F734-9A0A-4E0C-A9B8-952EE8F28BF0}" srcOrd="5" destOrd="0" presId="urn:microsoft.com/office/officeart/2005/8/layout/default"/>
    <dgm:cxn modelId="{F0D2D1D5-BBA4-4F94-BF21-2C9B8FB1FF82}" type="presParOf" srcId="{BFD55853-555D-4218-B982-7570C7226249}" destId="{321B76BC-7814-483E-A236-2F3B94B9C7A2}" srcOrd="6" destOrd="0" presId="urn:microsoft.com/office/officeart/2005/8/layout/default"/>
    <dgm:cxn modelId="{9D7849AC-DBED-4914-995C-88911798A6CC}" type="presParOf" srcId="{BFD55853-555D-4218-B982-7570C7226249}" destId="{9345B51E-F21B-41CD-B16D-C4177EA99E64}" srcOrd="7" destOrd="0" presId="urn:microsoft.com/office/officeart/2005/8/layout/default"/>
    <dgm:cxn modelId="{98D96902-923A-47D6-93A3-C8F42A6B9593}" type="presParOf" srcId="{BFD55853-555D-4218-B982-7570C7226249}" destId="{A83C5BDC-2A0B-42F1-8D3E-2E2BB1A10C4B}" srcOrd="8" destOrd="0" presId="urn:microsoft.com/office/officeart/2005/8/layout/default"/>
    <dgm:cxn modelId="{DD281A84-76E7-45ED-AF12-D463F6E23053}" type="presParOf" srcId="{BFD55853-555D-4218-B982-7570C7226249}" destId="{64F89574-533B-44E3-99D7-AD5BF0D5451E}" srcOrd="9" destOrd="0" presId="urn:microsoft.com/office/officeart/2005/8/layout/default"/>
    <dgm:cxn modelId="{71C25361-7626-4266-AB69-F062D6C56335}" type="presParOf" srcId="{BFD55853-555D-4218-B982-7570C7226249}" destId="{8525C159-933D-4BC8-98BF-18B0DB573F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AEA53-0522-40E2-A14A-5A96AE01AAC8}">
      <dsp:nvSpPr>
        <dsp:cNvPr id="0" name=""/>
        <dsp:cNvSpPr/>
      </dsp:nvSpPr>
      <dsp:spPr>
        <a:xfrm>
          <a:off x="0" y="954238"/>
          <a:ext cx="6910387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1. PBL Networking</a:t>
          </a:r>
        </a:p>
      </dsp:txBody>
      <dsp:txXfrm>
        <a:off x="46834" y="1001072"/>
        <a:ext cx="6816719" cy="865732"/>
      </dsp:txXfrm>
    </dsp:sp>
    <dsp:sp modelId="{8C9EFF07-FED6-4D87-8E7D-63C415441148}">
      <dsp:nvSpPr>
        <dsp:cNvPr id="0" name=""/>
        <dsp:cNvSpPr/>
      </dsp:nvSpPr>
      <dsp:spPr>
        <a:xfrm>
          <a:off x="0" y="2046012"/>
          <a:ext cx="6910387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2. Maintaining Momentum</a:t>
          </a:r>
        </a:p>
      </dsp:txBody>
      <dsp:txXfrm>
        <a:off x="46834" y="2092846"/>
        <a:ext cx="6816719" cy="865732"/>
      </dsp:txXfrm>
    </dsp:sp>
    <dsp:sp modelId="{4E51CB9B-E461-4F2C-B9D7-B4E585F78FF2}">
      <dsp:nvSpPr>
        <dsp:cNvPr id="0" name=""/>
        <dsp:cNvSpPr/>
      </dsp:nvSpPr>
      <dsp:spPr>
        <a:xfrm>
          <a:off x="0" y="3120612"/>
          <a:ext cx="6910387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3. Adventures with Assessment</a:t>
          </a:r>
        </a:p>
      </dsp:txBody>
      <dsp:txXfrm>
        <a:off x="46834" y="3167446"/>
        <a:ext cx="6816719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F14B5-58AE-419B-8630-2E7D583FFB28}">
      <dsp:nvSpPr>
        <dsp:cNvPr id="0" name=""/>
        <dsp:cNvSpPr/>
      </dsp:nvSpPr>
      <dsp:spPr>
        <a:xfrm rot="5400000">
          <a:off x="4078394" y="-1492397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JAG Competencies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Content Standards, College &amp; Career Readiness Standards</a:t>
          </a:r>
        </a:p>
      </dsp:txBody>
      <dsp:txXfrm rot="-5400000">
        <a:off x="2447163" y="191948"/>
        <a:ext cx="4297398" cy="981821"/>
      </dsp:txXfrm>
    </dsp:sp>
    <dsp:sp modelId="{09538F29-9CDC-409E-AE88-7F912EE60F30}">
      <dsp:nvSpPr>
        <dsp:cNvPr id="0" name=""/>
        <dsp:cNvSpPr/>
      </dsp:nvSpPr>
      <dsp:spPr>
        <a:xfrm>
          <a:off x="0" y="2827"/>
          <a:ext cx="2447163" cy="13600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Key Knowledge, Understanding, and Success Skills</a:t>
          </a:r>
          <a:endParaRPr lang="en-US" sz="2300" kern="1200"/>
        </a:p>
      </dsp:txBody>
      <dsp:txXfrm>
        <a:off x="66393" y="69220"/>
        <a:ext cx="2314377" cy="1227275"/>
      </dsp:txXfrm>
    </dsp:sp>
    <dsp:sp modelId="{4AE3BC51-15F8-47DA-B639-6E5A9E5A9B4F}">
      <dsp:nvSpPr>
        <dsp:cNvPr id="0" name=""/>
        <dsp:cNvSpPr/>
      </dsp:nvSpPr>
      <dsp:spPr>
        <a:xfrm rot="5400000">
          <a:off x="4078394" y="-64332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-619280"/>
            <a:satOff val="1307"/>
            <a:lumOff val="1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The </a:t>
          </a:r>
          <a:r>
            <a:rPr lang="en-US" sz="2000" b="1" kern="1200"/>
            <a:t>Driving Question </a:t>
          </a:r>
          <a:r>
            <a:rPr lang="en-US" sz="2000" b="0" kern="1200"/>
            <a:t>or Project Idea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Project is framed around problem or issue</a:t>
          </a:r>
        </a:p>
      </dsp:txBody>
      <dsp:txXfrm rot="-5400000">
        <a:off x="2447163" y="1620013"/>
        <a:ext cx="4297398" cy="981821"/>
      </dsp:txXfrm>
    </dsp:sp>
    <dsp:sp modelId="{BE6B79D9-09E4-48F1-ADBB-381DD1201477}">
      <dsp:nvSpPr>
        <dsp:cNvPr id="0" name=""/>
        <dsp:cNvSpPr/>
      </dsp:nvSpPr>
      <dsp:spPr>
        <a:xfrm>
          <a:off x="0" y="1430892"/>
          <a:ext cx="2447163" cy="1360061"/>
        </a:xfrm>
        <a:prstGeom prst="round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Challenging Problem or Question</a:t>
          </a:r>
          <a:endParaRPr lang="en-US" sz="2300" kern="1200" dirty="0"/>
        </a:p>
      </dsp:txBody>
      <dsp:txXfrm>
        <a:off x="66393" y="1497285"/>
        <a:ext cx="2314377" cy="1227275"/>
      </dsp:txXfrm>
    </dsp:sp>
    <dsp:sp modelId="{1A995CED-6B06-422D-AC09-E7F4F39D10EA}">
      <dsp:nvSpPr>
        <dsp:cNvPr id="0" name=""/>
        <dsp:cNvSpPr/>
      </dsp:nvSpPr>
      <dsp:spPr>
        <a:xfrm rot="5400000">
          <a:off x="4078394" y="1363732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-1238560"/>
            <a:satOff val="2615"/>
            <a:lumOff val="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Extended process of answering questions, finding the answers, researching</a:t>
          </a:r>
        </a:p>
      </dsp:txBody>
      <dsp:txXfrm rot="-5400000">
        <a:off x="2447163" y="3048077"/>
        <a:ext cx="4297398" cy="981821"/>
      </dsp:txXfrm>
    </dsp:sp>
    <dsp:sp modelId="{1E95765D-32B3-4B1D-A2D2-463DB9F7D184}">
      <dsp:nvSpPr>
        <dsp:cNvPr id="0" name=""/>
        <dsp:cNvSpPr/>
      </dsp:nvSpPr>
      <dsp:spPr>
        <a:xfrm>
          <a:off x="0" y="2858957"/>
          <a:ext cx="2447163" cy="1360061"/>
        </a:xfrm>
        <a:prstGeom prst="round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Sustained Inquiry</a:t>
          </a:r>
          <a:endParaRPr lang="en-US" sz="2300" kern="1200" dirty="0"/>
        </a:p>
      </dsp:txBody>
      <dsp:txXfrm>
        <a:off x="66393" y="2925350"/>
        <a:ext cx="2314377" cy="1227275"/>
      </dsp:txXfrm>
    </dsp:sp>
    <dsp:sp modelId="{E6E1BDA5-F6A9-42F3-8570-15D3AF06E5B4}">
      <dsp:nvSpPr>
        <dsp:cNvPr id="0" name=""/>
        <dsp:cNvSpPr/>
      </dsp:nvSpPr>
      <dsp:spPr>
        <a:xfrm rot="5400000">
          <a:off x="4078394" y="2791797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Is the project REAL, and ENGAGING for participants?</a:t>
          </a:r>
          <a:endParaRPr lang="en-US" sz="2000" b="1" kern="1200"/>
        </a:p>
      </dsp:txBody>
      <dsp:txXfrm rot="-5400000">
        <a:off x="2447163" y="4476142"/>
        <a:ext cx="4297398" cy="981821"/>
      </dsp:txXfrm>
    </dsp:sp>
    <dsp:sp modelId="{A674A9FE-A3C8-4841-8B26-CEBC2B04BBC4}">
      <dsp:nvSpPr>
        <dsp:cNvPr id="0" name=""/>
        <dsp:cNvSpPr/>
      </dsp:nvSpPr>
      <dsp:spPr>
        <a:xfrm>
          <a:off x="0" y="4287022"/>
          <a:ext cx="2447163" cy="1360061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Authenticity</a:t>
          </a:r>
          <a:endParaRPr lang="en-US" sz="2300" kern="1200" dirty="0"/>
        </a:p>
      </dsp:txBody>
      <dsp:txXfrm>
        <a:off x="66393" y="4353415"/>
        <a:ext cx="2314377" cy="1227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70DED-C2C8-4823-8BDA-A29857C24366}">
      <dsp:nvSpPr>
        <dsp:cNvPr id="0" name=""/>
        <dsp:cNvSpPr/>
      </dsp:nvSpPr>
      <dsp:spPr>
        <a:xfrm rot="5400000">
          <a:off x="4078394" y="-1492397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makes decisions about project, how they work and/or what they produce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Opportunity to “own” the project</a:t>
          </a:r>
        </a:p>
      </dsp:txBody>
      <dsp:txXfrm rot="-5400000">
        <a:off x="2447163" y="191948"/>
        <a:ext cx="4297398" cy="981821"/>
      </dsp:txXfrm>
    </dsp:sp>
    <dsp:sp modelId="{9D49C4DC-628A-4799-927F-F9FE8554E63C}">
      <dsp:nvSpPr>
        <dsp:cNvPr id="0" name=""/>
        <dsp:cNvSpPr/>
      </dsp:nvSpPr>
      <dsp:spPr>
        <a:xfrm>
          <a:off x="0" y="2827"/>
          <a:ext cx="2447163" cy="13600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Student Voice &amp; Choice</a:t>
          </a:r>
          <a:endParaRPr lang="en-US" sz="2800" kern="1200" dirty="0"/>
        </a:p>
      </dsp:txBody>
      <dsp:txXfrm>
        <a:off x="66393" y="69220"/>
        <a:ext cx="2314377" cy="1227275"/>
      </dsp:txXfrm>
    </dsp:sp>
    <dsp:sp modelId="{12D9610B-46C2-4A50-B336-C293F08FC6A0}">
      <dsp:nvSpPr>
        <dsp:cNvPr id="0" name=""/>
        <dsp:cNvSpPr/>
      </dsp:nvSpPr>
      <dsp:spPr>
        <a:xfrm rot="5400000">
          <a:off x="4078394" y="-64332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-619280"/>
            <a:satOff val="1307"/>
            <a:lumOff val="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19280"/>
              <a:satOff val="1307"/>
              <a:lumOff val="13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and Teachers reflect the effectiveness of the project, quality of work, obstacles</a:t>
          </a:r>
        </a:p>
      </dsp:txBody>
      <dsp:txXfrm rot="-5400000">
        <a:off x="2447163" y="1620013"/>
        <a:ext cx="4297398" cy="981821"/>
      </dsp:txXfrm>
    </dsp:sp>
    <dsp:sp modelId="{127FB465-8E64-4BC6-9F9C-8153C0962A50}">
      <dsp:nvSpPr>
        <dsp:cNvPr id="0" name=""/>
        <dsp:cNvSpPr/>
      </dsp:nvSpPr>
      <dsp:spPr>
        <a:xfrm>
          <a:off x="0" y="1430892"/>
          <a:ext cx="2447163" cy="1360061"/>
        </a:xfrm>
        <a:prstGeom prst="roundRect">
          <a:avLst/>
        </a:prstGeom>
        <a:gradFill rotWithShape="0">
          <a:gsLst>
            <a:gs pos="0">
              <a:schemeClr val="accent2">
                <a:hueOff val="-443941"/>
                <a:satOff val="-195"/>
                <a:lumOff val="523"/>
                <a:alphaOff val="0"/>
                <a:shade val="85000"/>
                <a:satMod val="130000"/>
              </a:schemeClr>
            </a:gs>
            <a:gs pos="34000">
              <a:schemeClr val="accent2">
                <a:hueOff val="-443941"/>
                <a:satOff val="-195"/>
                <a:lumOff val="523"/>
                <a:alphaOff val="0"/>
                <a:shade val="87000"/>
                <a:satMod val="125000"/>
              </a:schemeClr>
            </a:gs>
            <a:gs pos="70000">
              <a:schemeClr val="accent2">
                <a:hueOff val="-443941"/>
                <a:satOff val="-195"/>
                <a:lumOff val="5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443941"/>
                <a:satOff val="-195"/>
                <a:lumOff val="5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Reflection</a:t>
          </a:r>
          <a:endParaRPr lang="en-US" sz="2800" kern="1200" dirty="0"/>
        </a:p>
      </dsp:txBody>
      <dsp:txXfrm>
        <a:off x="66393" y="1497285"/>
        <a:ext cx="2314377" cy="1227275"/>
      </dsp:txXfrm>
    </dsp:sp>
    <dsp:sp modelId="{6C6AD946-7AB1-4CAD-9865-7C2A486D2050}">
      <dsp:nvSpPr>
        <dsp:cNvPr id="0" name=""/>
        <dsp:cNvSpPr/>
      </dsp:nvSpPr>
      <dsp:spPr>
        <a:xfrm rot="5400000">
          <a:off x="4078394" y="1363732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-1238560"/>
            <a:satOff val="2615"/>
            <a:lumOff val="2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38560"/>
              <a:satOff val="2615"/>
              <a:lumOff val="26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give, receive feedback to improve their process and products</a:t>
          </a:r>
        </a:p>
      </dsp:txBody>
      <dsp:txXfrm rot="-5400000">
        <a:off x="2447163" y="3048077"/>
        <a:ext cx="4297398" cy="981821"/>
      </dsp:txXfrm>
    </dsp:sp>
    <dsp:sp modelId="{270E0491-2337-4E6C-A4B7-B3CF6F3D490A}">
      <dsp:nvSpPr>
        <dsp:cNvPr id="0" name=""/>
        <dsp:cNvSpPr/>
      </dsp:nvSpPr>
      <dsp:spPr>
        <a:xfrm>
          <a:off x="0" y="2858957"/>
          <a:ext cx="2447163" cy="1360061"/>
        </a:xfrm>
        <a:prstGeom prst="roundRect">
          <a:avLst/>
        </a:prstGeom>
        <a:gradFill rotWithShape="0">
          <a:gsLst>
            <a:gs pos="0">
              <a:schemeClr val="accent2">
                <a:hueOff val="-887883"/>
                <a:satOff val="-391"/>
                <a:lumOff val="1046"/>
                <a:alphaOff val="0"/>
                <a:shade val="85000"/>
                <a:satMod val="130000"/>
              </a:schemeClr>
            </a:gs>
            <a:gs pos="34000">
              <a:schemeClr val="accent2">
                <a:hueOff val="-887883"/>
                <a:satOff val="-391"/>
                <a:lumOff val="1046"/>
                <a:alphaOff val="0"/>
                <a:shade val="87000"/>
                <a:satMod val="125000"/>
              </a:schemeClr>
            </a:gs>
            <a:gs pos="70000">
              <a:schemeClr val="accent2">
                <a:hueOff val="-887883"/>
                <a:satOff val="-391"/>
                <a:lumOff val="10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887883"/>
                <a:satOff val="-391"/>
                <a:lumOff val="10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Critique &amp; Revision</a:t>
          </a:r>
          <a:endParaRPr lang="en-US" sz="2800" kern="1200" dirty="0"/>
        </a:p>
      </dsp:txBody>
      <dsp:txXfrm>
        <a:off x="66393" y="2925350"/>
        <a:ext cx="2314377" cy="1227275"/>
      </dsp:txXfrm>
    </dsp:sp>
    <dsp:sp modelId="{CA6BF03F-76B6-4466-9E37-2F5780020AB6}">
      <dsp:nvSpPr>
        <dsp:cNvPr id="0" name=""/>
        <dsp:cNvSpPr/>
      </dsp:nvSpPr>
      <dsp:spPr>
        <a:xfrm rot="5400000">
          <a:off x="4078394" y="2791797"/>
          <a:ext cx="1088049" cy="4350512"/>
        </a:xfrm>
        <a:prstGeom prst="round2Same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make their project work public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Must reach beyond the classroom</a:t>
          </a:r>
          <a:endParaRPr lang="en-US" sz="1800" b="1" kern="1200" dirty="0"/>
        </a:p>
      </dsp:txBody>
      <dsp:txXfrm rot="-5400000">
        <a:off x="2447163" y="4476142"/>
        <a:ext cx="4297398" cy="981821"/>
      </dsp:txXfrm>
    </dsp:sp>
    <dsp:sp modelId="{A8658B1A-4233-442A-AD5C-B1AA9DC5515F}">
      <dsp:nvSpPr>
        <dsp:cNvPr id="0" name=""/>
        <dsp:cNvSpPr/>
      </dsp:nvSpPr>
      <dsp:spPr>
        <a:xfrm>
          <a:off x="0" y="4287022"/>
          <a:ext cx="2447163" cy="1360061"/>
        </a:xfrm>
        <a:prstGeom prst="round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4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Public Product</a:t>
          </a:r>
        </a:p>
      </dsp:txBody>
      <dsp:txXfrm>
        <a:off x="66393" y="4353415"/>
        <a:ext cx="2314377" cy="122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6487F-ECE3-427F-8ACC-491787FE5E96}">
      <dsp:nvSpPr>
        <dsp:cNvPr id="0" name=""/>
        <dsp:cNvSpPr/>
      </dsp:nvSpPr>
      <dsp:spPr>
        <a:xfrm>
          <a:off x="452730" y="336"/>
          <a:ext cx="2824619" cy="1694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Driving Question</a:t>
          </a:r>
        </a:p>
      </dsp:txBody>
      <dsp:txXfrm>
        <a:off x="452730" y="336"/>
        <a:ext cx="2824619" cy="1694771"/>
      </dsp:txXfrm>
    </dsp:sp>
    <dsp:sp modelId="{9F955DCB-9C30-4F29-A03C-45306D820179}">
      <dsp:nvSpPr>
        <dsp:cNvPr id="0" name=""/>
        <dsp:cNvSpPr/>
      </dsp:nvSpPr>
      <dsp:spPr>
        <a:xfrm>
          <a:off x="3540068" y="336"/>
          <a:ext cx="2824619" cy="1694771"/>
        </a:xfrm>
        <a:prstGeom prst="rect">
          <a:avLst/>
        </a:prstGeom>
        <a:solidFill>
          <a:schemeClr val="accent2">
            <a:hueOff val="-266365"/>
            <a:satOff val="-117"/>
            <a:lumOff val="31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Entry Event</a:t>
          </a:r>
        </a:p>
      </dsp:txBody>
      <dsp:txXfrm>
        <a:off x="3540068" y="336"/>
        <a:ext cx="2824619" cy="1694771"/>
      </dsp:txXfrm>
    </dsp:sp>
    <dsp:sp modelId="{52A69D39-94D3-480C-BAB6-E8DBC25446E0}">
      <dsp:nvSpPr>
        <dsp:cNvPr id="0" name=""/>
        <dsp:cNvSpPr/>
      </dsp:nvSpPr>
      <dsp:spPr>
        <a:xfrm>
          <a:off x="432986" y="1977570"/>
          <a:ext cx="2824619" cy="1694771"/>
        </a:xfrm>
        <a:prstGeom prst="rect">
          <a:avLst/>
        </a:prstGeom>
        <a:solidFill>
          <a:schemeClr val="accent2">
            <a:hueOff val="-532730"/>
            <a:satOff val="-234"/>
            <a:lumOff val="62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Scaffolding</a:t>
          </a:r>
        </a:p>
      </dsp:txBody>
      <dsp:txXfrm>
        <a:off x="432986" y="1977570"/>
        <a:ext cx="2824619" cy="1694771"/>
      </dsp:txXfrm>
    </dsp:sp>
    <dsp:sp modelId="{321B76BC-7814-483E-A236-2F3B94B9C7A2}">
      <dsp:nvSpPr>
        <dsp:cNvPr id="0" name=""/>
        <dsp:cNvSpPr/>
      </dsp:nvSpPr>
      <dsp:spPr>
        <a:xfrm>
          <a:off x="3540068" y="1977570"/>
          <a:ext cx="2824619" cy="1694771"/>
        </a:xfrm>
        <a:prstGeom prst="rect">
          <a:avLst/>
        </a:prstGeom>
        <a:solidFill>
          <a:schemeClr val="accent2">
            <a:hueOff val="-799094"/>
            <a:satOff val="-352"/>
            <a:lumOff val="94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Assessment</a:t>
          </a:r>
        </a:p>
      </dsp:txBody>
      <dsp:txXfrm>
        <a:off x="3540068" y="1977570"/>
        <a:ext cx="2824619" cy="1694771"/>
      </dsp:txXfrm>
    </dsp:sp>
    <dsp:sp modelId="{A83C5BDC-2A0B-42F1-8D3E-2E2BB1A10C4B}">
      <dsp:nvSpPr>
        <dsp:cNvPr id="0" name=""/>
        <dsp:cNvSpPr/>
      </dsp:nvSpPr>
      <dsp:spPr>
        <a:xfrm>
          <a:off x="432986" y="3954803"/>
          <a:ext cx="2824619" cy="1694771"/>
        </a:xfrm>
        <a:prstGeom prst="rect">
          <a:avLst/>
        </a:prstGeom>
        <a:solidFill>
          <a:schemeClr val="accent2">
            <a:hueOff val="-1065459"/>
            <a:satOff val="-469"/>
            <a:lumOff val="125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Community Engagement</a:t>
          </a:r>
        </a:p>
      </dsp:txBody>
      <dsp:txXfrm>
        <a:off x="432986" y="3954803"/>
        <a:ext cx="2824619" cy="1694771"/>
      </dsp:txXfrm>
    </dsp:sp>
    <dsp:sp modelId="{8525C159-933D-4BC8-98BF-18B0DB573FB4}">
      <dsp:nvSpPr>
        <dsp:cNvPr id="0" name=""/>
        <dsp:cNvSpPr/>
      </dsp:nvSpPr>
      <dsp:spPr>
        <a:xfrm>
          <a:off x="3540068" y="3954803"/>
          <a:ext cx="2824619" cy="1694771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Public Product</a:t>
          </a:r>
        </a:p>
      </dsp:txBody>
      <dsp:txXfrm>
        <a:off x="3540068" y="3954803"/>
        <a:ext cx="2824619" cy="169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F958B-A1F5-447F-8903-A5B2DB7199D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5B81-7998-4886-9A2D-1BCEF9BF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Entry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Scaffolding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Public Product</a:t>
            </a:r>
          </a:p>
          <a:p>
            <a:pPr lvl="1">
              <a:buFont typeface="Arial" panose="020B0604020202020204" pitchFamily="34" charset="0"/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5B81-7998-4886-9A2D-1BCEF9BF7E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5B81-7998-4886-9A2D-1BCEF9BF7E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2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9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18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DB7B41-7F7E-4A3A-84BF-9775B3BAE84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68CF89-ABEF-4E7D-8144-951E88C71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my.moore@iowa.gov" TargetMode="External"/><Relationship Id="rId2" Type="http://schemas.openxmlformats.org/officeDocument/2006/relationships/hyperlink" Target="mailto:Niki.Childers@jagkansas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kareybeth.webb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nicolatakizawa/2015/06/22/mfl-meets-pbl/" TargetMode="External"/><Relationship Id="rId2" Type="http://schemas.openxmlformats.org/officeDocument/2006/relationships/image" Target="../media/image2.png&amp;ehk=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220DF09-FD01-4327-B59F-E2FB4EA9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08227"/>
            <a:ext cx="6912217" cy="3317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FD6DB-9C90-4B2A-9806-01053E4A8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en-US" sz="6600"/>
              <a:t>PBL Power HOur(s)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EB6BB-8AFB-4308-A8FD-117D73A96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Niki Childers, Jag-Kansas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Amy Moore,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iowa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-JAG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Karey Webb JAG-Missouri</a:t>
            </a:r>
          </a:p>
        </p:txBody>
      </p:sp>
    </p:spTree>
    <p:extLst>
      <p:ext uri="{BB962C8B-B14F-4D97-AF65-F5344CB8AC3E}">
        <p14:creationId xmlns:p14="http://schemas.microsoft.com/office/powerpoint/2010/main" val="336277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0861964-D86C-4A50-8F6D-B466384A61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E8BA98-E13C-403B-AC96-75E203799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CE8509-9E93-4D74-BF24-661F111C7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4A678E-8F30-4E92-A5BF-F5D03D0113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BE03AF-2367-4291-8A00-8F8AD242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58" y="1033216"/>
            <a:ext cx="3212386" cy="3977130"/>
          </a:xfrm>
        </p:spPr>
        <p:txBody>
          <a:bodyPr>
            <a:normAutofit/>
          </a:bodyPr>
          <a:lstStyle/>
          <a:p>
            <a:r>
              <a:rPr lang="en-US" sz="6600" dirty="0"/>
              <a:t>3-2-1 EXIT TICKET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7657060" y="2206936"/>
            <a:ext cx="3690257" cy="3670180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82F34B-0F7A-476F-880C-11BF3E228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97745"/>
              </p:ext>
            </p:extLst>
          </p:nvPr>
        </p:nvGraphicFramePr>
        <p:xfrm>
          <a:off x="4299858" y="269309"/>
          <a:ext cx="6928700" cy="5795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89">
                  <a:extLst>
                    <a:ext uri="{9D8B030D-6E8A-4147-A177-3AD203B41FA5}">
                      <a16:colId xmlns:a16="http://schemas.microsoft.com/office/drawing/2014/main" val="2741362614"/>
                    </a:ext>
                  </a:extLst>
                </a:gridCol>
                <a:gridCol w="6012911">
                  <a:extLst>
                    <a:ext uri="{9D8B030D-6E8A-4147-A177-3AD203B41FA5}">
                      <a16:colId xmlns:a16="http://schemas.microsoft.com/office/drawing/2014/main" val="2545327330"/>
                    </a:ext>
                  </a:extLst>
                </a:gridCol>
              </a:tblGrid>
              <a:tr h="634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84065"/>
                  </a:ext>
                </a:extLst>
              </a:tr>
              <a:tr h="1720493">
                <a:tc>
                  <a:txBody>
                    <a:bodyPr/>
                    <a:lstStyle/>
                    <a:p>
                      <a:r>
                        <a:rPr lang="en-US" sz="9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  <a:p>
                      <a:r>
                        <a:rPr lang="en-US" sz="4000" dirty="0"/>
                        <a:t>Things I Learned Today…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70218"/>
                  </a:ext>
                </a:extLst>
              </a:tr>
              <a:tr h="1720493">
                <a:tc>
                  <a:txBody>
                    <a:bodyPr/>
                    <a:lstStyle/>
                    <a:p>
                      <a:r>
                        <a:rPr lang="en-US" sz="9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  <a:p>
                      <a:r>
                        <a:rPr lang="en-US" sz="4000" dirty="0"/>
                        <a:t>Things I Found Interesting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4076"/>
                  </a:ext>
                </a:extLst>
              </a:tr>
              <a:tr h="1720493">
                <a:tc>
                  <a:txBody>
                    <a:bodyPr/>
                    <a:lstStyle/>
                    <a:p>
                      <a:r>
                        <a:rPr lang="en-US" sz="9600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  <a:p>
                      <a:r>
                        <a:rPr lang="en-US" sz="4000" dirty="0"/>
                        <a:t>Question I Still Have…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1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1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51621-AAFA-4A70-8D4E-7C02DC08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7E2DD3-FF54-47E6-87BA-27083BCD5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20534"/>
            <a:ext cx="5684521" cy="4023359"/>
          </a:xfrm>
        </p:spPr>
        <p:txBody>
          <a:bodyPr/>
          <a:lstStyle/>
          <a:p>
            <a:r>
              <a:rPr lang="en-US" sz="3600" b="1" dirty="0"/>
              <a:t>E-mail – pbl.jag@gmail.com</a:t>
            </a:r>
          </a:p>
          <a:p>
            <a:r>
              <a:rPr lang="en-US" sz="3600" b="1" dirty="0"/>
              <a:t>Facebook - @pbl.jag</a:t>
            </a:r>
          </a:p>
          <a:p>
            <a:r>
              <a:rPr lang="en-US" sz="3600" b="1" dirty="0"/>
              <a:t>Twitter - @pbljag</a:t>
            </a:r>
          </a:p>
          <a:p>
            <a:r>
              <a:rPr lang="en-US" sz="3600" b="1" dirty="0"/>
              <a:t>Pinterest - @pbljag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F34BC3-AD70-4ACE-92F2-07335F24A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3471" y="1820534"/>
            <a:ext cx="3782209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Niki Childers- JAG-Kansas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Niki.Childers@jagkansas.org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Amy Moore - iJAG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amy.moore@iowa.gov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Karey Webb – JAG Missouri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kareybeth.webb@gmail.com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F1585-78BC-4AF8-A4F1-C92B0D936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926427"/>
            <a:ext cx="268247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D059AC-3470-4BA5-82E3-D1570297A3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1284A-2CC7-41DB-ADDC-4B9D104DDF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0DB11-2231-4DE8-9179-3414D9F6C7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75D09A-FF42-4BFF-AC74-BFB1C6A4E4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32CF65-150F-4BA5-B07D-F856DFA4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4013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A2D125-2FCF-433C-B065-BEE2F401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800" dirty="0"/>
              <a:t>PBL Using 20% Time</a:t>
            </a:r>
            <a:br>
              <a:rPr lang="en-US" sz="6800" dirty="0"/>
            </a:br>
            <a:endParaRPr lang="en-US" sz="6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13E3E4-432C-49DC-9F17-C739B446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945180"/>
          </a:xfrm>
        </p:spPr>
        <p:txBody>
          <a:bodyPr>
            <a:normAutofit/>
          </a:bodyPr>
          <a:lstStyle/>
          <a:p>
            <a:r>
              <a:rPr lang="en-US" sz="3600" dirty="0"/>
              <a:t>Tomorrow:  9:15am</a:t>
            </a:r>
          </a:p>
          <a:p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3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CB54FC-0B2A-4107-9A70-958B90B765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20853-E885-4BE5-BFE2-24004CEF69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87DBF8-5C50-4034-8B79-FE54A01A8E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5A9B5-1710-4B19-B0F1-CDFDD4ED5B7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B3CD92-D44C-4258-8C8C-E43A629F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69" y="645106"/>
            <a:ext cx="5129672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95BE99-ACE3-460B-9741-EACFC1AE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Common Concerns in PBL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E6814-0A05-4552-8AC4-6BFD956C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Students lose interest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Discipline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Time 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Lack of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Non-supportive 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Managing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Student Apathy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79F603-B669-4AD6-82F9-E09F76165B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AFC2C-CD98-4478-AB71-1A864026D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D1FC6-352C-4C7D-825F-C4E2F6A805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BFD994-C2DC-4E7D-9411-C7FF7813EF4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DA4EBD2-9C78-4BAF-BDAB-0435A730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88537"/>
            <a:ext cx="4001315" cy="39512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E1B1ED-FA3A-4AE6-850B-5C2823B4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39E59-5D24-4356-9DF1-15E32B6D0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Formative &amp; Summative</a:t>
            </a:r>
          </a:p>
        </p:txBody>
      </p:sp>
    </p:spTree>
    <p:extLst>
      <p:ext uri="{BB962C8B-B14F-4D97-AF65-F5344CB8AC3E}">
        <p14:creationId xmlns:p14="http://schemas.microsoft.com/office/powerpoint/2010/main" val="117019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3ECEC8-0F24-45B8-950F-35FC94BCEA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53612E-ADB2-4457-9688-89506397AF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417315-0A35-4882-ABD2-ABE3C89E5D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EB8C68-FF1B-4849-867B-32D29B19F1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83B08AC8-05F5-4093-9A54-2F9B56BF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CA8E1-2858-443B-BFAE-638C8304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700"/>
              <a:t>Assessment Strategies with PBL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12E4-1C03-4F0A-8CDD-105D9F10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/>
              <a:t>How do students demonstrate mastery of the JAG Competencies?  </a:t>
            </a:r>
            <a:br>
              <a:rPr lang="en-US"/>
            </a:br>
            <a:br>
              <a:rPr lang="en-US"/>
            </a:br>
            <a:r>
              <a:rPr lang="en-US"/>
              <a:t>How do you prove they know what they know?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37ED4F7-A42A-443D-9357-624776C24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223098"/>
            <a:ext cx="6912217" cy="3888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A8BF-7F52-491E-B64E-48CE4A09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  <a:lumOff val="15000"/>
                  </a:schemeClr>
                </a:solidFill>
              </a:rPr>
              <a:t>Formative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418516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0861964-D86C-4A50-8F6D-B466384A61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E8BA98-E13C-403B-AC96-75E203799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CE8509-9E93-4D74-BF24-661F111C7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4A678E-8F30-4E92-A5BF-F5D03D0113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D25B0A3-9D49-4164-A22E-184A2159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36628"/>
            <a:ext cx="6909801" cy="3921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B4E33-829F-425B-976A-3A08B17F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Summative Assessment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19F6-5D1D-48E1-9D79-80F6AFD2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5A1D3-AE60-473C-8B7C-B15A7FF8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428ACC-71EC-4171-9527-10983BA6B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67BEA-EA6A-4FF1-94E2-B010B61A36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BBBC4-97A3-47D2-BFFE-A68530CDB9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22713B-ABB6-4391-97F9-0449A2B9B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3B1531-0B70-4647-96DD-CD326ED0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70" y="640080"/>
            <a:ext cx="6894046" cy="5170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B008F-2CFB-4749-8B34-D5A8C7BC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03595A-19F1-44C4-8C24-6E498B5F72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4563F-A66F-4B71-9C8D-5610CF13D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2F38C-F560-47AA-90AD-209F39C0415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18B870-AA68-4186-AA70-9DAEAACE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58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Welcome to PBL Power </a:t>
            </a:r>
            <a:r>
              <a:rPr lang="en-US" dirty="0" err="1"/>
              <a:t>HOur</a:t>
            </a:r>
            <a:r>
              <a:rPr lang="en-US" dirty="0"/>
              <a:t>(s)!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891433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20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84CF176-5285-4F57-A3FF-F97742FC4D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448C7-491D-4920-A6AA-C30F167D0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36838B-2942-49A4-8369-F371A94228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E0A9EA-62FA-4F43-BEF6-7BBBB3F90F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C279ECB-668B-48A7-8E72-EE88E8E59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E63F3-82F0-4157-B797-FFD8AA49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BIE’s 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GOLD STANDARD PBL</a:t>
            </a:r>
          </a:p>
        </p:txBody>
      </p:sp>
    </p:spTree>
    <p:extLst>
      <p:ext uri="{BB962C8B-B14F-4D97-AF65-F5344CB8AC3E}">
        <p14:creationId xmlns:p14="http://schemas.microsoft.com/office/powerpoint/2010/main" val="409411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69F804-A677-4B75-95F4-A5E4426FB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A866-CFF2-4DAE-9946-5917752D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Buck Institute for Education: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8 Essential Elements - Refined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B2B443-1F0A-4CC4-B925-3DCB6451B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15810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15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343FB-9D46-4897-BE3C-716CF217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Buck Institute for Education: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8 Essential Elements - Refined</a:t>
            </a:r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5BCC28-9EB1-4DA0-873A-A99716BF3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098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49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1">
            <a:extLst>
              <a:ext uri="{FF2B5EF4-FFF2-40B4-BE49-F238E27FC236}">
                <a16:creationId xmlns:a16="http://schemas.microsoft.com/office/drawing/2014/main" id="{873ECEC8-0F24-45B8-950F-35FC94BCEA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8B53612E-ADB2-4457-9688-89506397AF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7D417315-0A35-4882-ABD2-ABE3C89E5D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37">
            <a:extLst>
              <a:ext uri="{FF2B5EF4-FFF2-40B4-BE49-F238E27FC236}">
                <a16:creationId xmlns:a16="http://schemas.microsoft.com/office/drawing/2014/main" id="{89EB8C68-FF1B-4849-867B-32D29B19F1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Content Placeholder 11">
            <a:extLst>
              <a:ext uri="{FF2B5EF4-FFF2-40B4-BE49-F238E27FC236}">
                <a16:creationId xmlns:a16="http://schemas.microsoft.com/office/drawing/2014/main" id="{3C0FE6EB-5F53-493A-A356-DE210D731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" r="12824"/>
          <a:stretch/>
        </p:blipFill>
        <p:spPr>
          <a:xfrm>
            <a:off x="532275" y="1289438"/>
            <a:ext cx="5563725" cy="4279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2DA3A-F8DE-42AD-97D8-1F094AF0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213" y="634946"/>
            <a:ext cx="503053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Speed Networking</a:t>
            </a:r>
          </a:p>
        </p:txBody>
      </p:sp>
      <p:sp>
        <p:nvSpPr>
          <p:cNvPr id="46" name="Content Placeholder 28"/>
          <p:cNvSpPr>
            <a:spLocks noGrp="1"/>
          </p:cNvSpPr>
          <p:nvPr>
            <p:ph idx="1"/>
          </p:nvPr>
        </p:nvSpPr>
        <p:spPr>
          <a:xfrm>
            <a:off x="6591575" y="2198914"/>
            <a:ext cx="4958168" cy="3670180"/>
          </a:xfrm>
        </p:spPr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3200" dirty="0"/>
              <a:t>. GNAP</a:t>
            </a:r>
          </a:p>
          <a:p>
            <a:r>
              <a:rPr lang="en-US" sz="3200" dirty="0"/>
              <a:t>2. Describe your experience with PBL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Successes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Proud Moments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3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08CB54FC-0B2A-4107-9A70-958B90B765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14720853-E885-4BE5-BFE2-24004CEF69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6587DBF8-5C50-4034-8B79-FE54A01A8E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7855A9B5-1710-4B19-B0F1-CDFDD4ED5B7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94BCF580-5AC9-453E-A35B-59291483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342738"/>
            <a:ext cx="5451627" cy="3852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CD521-7607-4AEA-9339-8AC99B26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Maintaining Momentum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What happens when you/students get STUCK?</a:t>
            </a:r>
          </a:p>
          <a:p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Managing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Accountability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46920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779F603-B669-4AD6-82F9-E09F76165B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AFC2C-CD98-4478-AB71-1A864026D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0D1FC6-352C-4C7D-825F-C4E2F6A805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BFD994-C2DC-4E7D-9411-C7FF7813EF4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3" descr="A close up of a persons hand&#10;&#10;Description generated with high confidence">
            <a:extLst>
              <a:ext uri="{FF2B5EF4-FFF2-40B4-BE49-F238E27FC236}">
                <a16:creationId xmlns:a16="http://schemas.microsoft.com/office/drawing/2014/main" id="{BED112CD-96AA-4A5E-9318-EF2F2D2A4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633999" y="1838751"/>
            <a:ext cx="4001315" cy="2650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E44D5-4986-497A-8F35-22F06FB0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Clarity around the Process</a:t>
            </a:r>
          </a:p>
        </p:txBody>
      </p:sp>
    </p:spTree>
    <p:extLst>
      <p:ext uri="{BB962C8B-B14F-4D97-AF65-F5344CB8AC3E}">
        <p14:creationId xmlns:p14="http://schemas.microsoft.com/office/powerpoint/2010/main" val="101063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1530B0-6F96-46C0-8B3E-3215CB756B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910CF-1B56-45D3-960A-E89F7B3B91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69F804-A677-4B75-95F4-A5E4426FB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B96603-BA04-4BA9-92EA-FB413973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104AC2-34EF-4401-B5F5-345BF9EEC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9473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31591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1095</TotalTime>
  <Words>372</Words>
  <Application>Microsoft Office PowerPoint</Application>
  <PresentationFormat>Widescreen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Retrospect</vt:lpstr>
      <vt:lpstr>PBL Power HOur(s)</vt:lpstr>
      <vt:lpstr>Welcome to PBL Power HOur(s)!</vt:lpstr>
      <vt:lpstr>BIE’s  GOLD STANDARD PBL</vt:lpstr>
      <vt:lpstr>Buck Institute for Education:  8 Essential Elements - Refined</vt:lpstr>
      <vt:lpstr>Buck Institute for Education:  8 Essential Elements - Refined</vt:lpstr>
      <vt:lpstr>Speed Networking</vt:lpstr>
      <vt:lpstr>Maintaining Momentum</vt:lpstr>
      <vt:lpstr>Clarity around the Process</vt:lpstr>
      <vt:lpstr>PowerPoint Presentation</vt:lpstr>
      <vt:lpstr>3-2-1 EXIT TICKET</vt:lpstr>
      <vt:lpstr>Follow Us!</vt:lpstr>
      <vt:lpstr>PBL Using 20% Time </vt:lpstr>
      <vt:lpstr>Common Concerns in PBL </vt:lpstr>
      <vt:lpstr>Assessment</vt:lpstr>
      <vt:lpstr>Assessment Strategies with PBL</vt:lpstr>
      <vt:lpstr>Formative Assessment</vt:lpstr>
      <vt:lpstr>Summative Assessment</vt:lpstr>
      <vt:lpstr>Utilizing Rubrics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PBL Power HOur(s)</dc:title>
  <dc:creator>Richard Webb M.Ed.</dc:creator>
  <cp:lastModifiedBy>Richard Webb M.Ed.</cp:lastModifiedBy>
  <cp:revision>5</cp:revision>
  <dcterms:created xsi:type="dcterms:W3CDTF">2017-10-31T18:48:41Z</dcterms:created>
  <dcterms:modified xsi:type="dcterms:W3CDTF">2017-11-21T20:29:33Z</dcterms:modified>
</cp:coreProperties>
</file>