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73"/>
  </p:notesMasterIdLst>
  <p:sldIdLst>
    <p:sldId id="256" r:id="rId2"/>
    <p:sldId id="283" r:id="rId3"/>
    <p:sldId id="320" r:id="rId4"/>
    <p:sldId id="263" r:id="rId5"/>
    <p:sldId id="342" r:id="rId6"/>
    <p:sldId id="340" r:id="rId7"/>
    <p:sldId id="292" r:id="rId8"/>
    <p:sldId id="285" r:id="rId9"/>
    <p:sldId id="286" r:id="rId10"/>
    <p:sldId id="284" r:id="rId11"/>
    <p:sldId id="289" r:id="rId12"/>
    <p:sldId id="259" r:id="rId13"/>
    <p:sldId id="288" r:id="rId14"/>
    <p:sldId id="290" r:id="rId15"/>
    <p:sldId id="296" r:id="rId16"/>
    <p:sldId id="297" r:id="rId17"/>
    <p:sldId id="323" r:id="rId18"/>
    <p:sldId id="294" r:id="rId19"/>
    <p:sldId id="293" r:id="rId20"/>
    <p:sldId id="295" r:id="rId21"/>
    <p:sldId id="327" r:id="rId22"/>
    <p:sldId id="269" r:id="rId23"/>
    <p:sldId id="324" r:id="rId24"/>
    <p:sldId id="328" r:id="rId25"/>
    <p:sldId id="321" r:id="rId26"/>
    <p:sldId id="300" r:id="rId27"/>
    <p:sldId id="322" r:id="rId28"/>
    <p:sldId id="326" r:id="rId29"/>
    <p:sldId id="335" r:id="rId30"/>
    <p:sldId id="303" r:id="rId31"/>
    <p:sldId id="304" r:id="rId32"/>
    <p:sldId id="318" r:id="rId33"/>
    <p:sldId id="317" r:id="rId34"/>
    <p:sldId id="319" r:id="rId35"/>
    <p:sldId id="325" r:id="rId36"/>
    <p:sldId id="302" r:id="rId37"/>
    <p:sldId id="265" r:id="rId38"/>
    <p:sldId id="268" r:id="rId39"/>
    <p:sldId id="272" r:id="rId40"/>
    <p:sldId id="329" r:id="rId41"/>
    <p:sldId id="267" r:id="rId42"/>
    <p:sldId id="298" r:id="rId43"/>
    <p:sldId id="261" r:id="rId44"/>
    <p:sldId id="291" r:id="rId45"/>
    <p:sldId id="270" r:id="rId46"/>
    <p:sldId id="260" r:id="rId47"/>
    <p:sldId id="299" r:id="rId48"/>
    <p:sldId id="306" r:id="rId49"/>
    <p:sldId id="276" r:id="rId50"/>
    <p:sldId id="331" r:id="rId51"/>
    <p:sldId id="277" r:id="rId52"/>
    <p:sldId id="278" r:id="rId53"/>
    <p:sldId id="332" r:id="rId54"/>
    <p:sldId id="341" r:id="rId55"/>
    <p:sldId id="309" r:id="rId56"/>
    <p:sldId id="336" r:id="rId57"/>
    <p:sldId id="338" r:id="rId58"/>
    <p:sldId id="310" r:id="rId59"/>
    <p:sldId id="311" r:id="rId60"/>
    <p:sldId id="333" r:id="rId61"/>
    <p:sldId id="307" r:id="rId62"/>
    <p:sldId id="308" r:id="rId63"/>
    <p:sldId id="312" r:id="rId64"/>
    <p:sldId id="279" r:id="rId65"/>
    <p:sldId id="334" r:id="rId66"/>
    <p:sldId id="280" r:id="rId67"/>
    <p:sldId id="313" r:id="rId68"/>
    <p:sldId id="314" r:id="rId69"/>
    <p:sldId id="315" r:id="rId70"/>
    <p:sldId id="316" r:id="rId71"/>
    <p:sldId id="339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36" autoAdjust="0"/>
  </p:normalViewPr>
  <p:slideViewPr>
    <p:cSldViewPr>
      <p:cViewPr varScale="1">
        <p:scale>
          <a:sx n="81" d="100"/>
          <a:sy n="81" d="100"/>
        </p:scale>
        <p:origin x="1531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Webb M.Ed." userId="20f4324cdb2476ff" providerId="LiveId" clId="{65D95CF7-C809-4F2E-B894-6B78AD5E4C7B}"/>
  </pc:docChgLst>
  <pc:docChgLst>
    <pc:chgData name="Richard Webb M.Ed." userId="20f4324cdb2476ff" providerId="LiveId" clId="{FA5D87C9-084C-49B7-9DDF-0F2422787053}"/>
    <pc:docChg chg="modSld sldOrd">
      <pc:chgData name="Richard Webb M.Ed." userId="20f4324cdb2476ff" providerId="LiveId" clId="{FA5D87C9-084C-49B7-9DDF-0F2422787053}" dt="2018-02-23T04:59:40.580" v="4"/>
      <pc:docMkLst>
        <pc:docMk/>
      </pc:docMkLst>
      <pc:sldChg chg="addSp modSp">
        <pc:chgData name="Richard Webb M.Ed." userId="20f4324cdb2476ff" providerId="LiveId" clId="{FA5D87C9-084C-49B7-9DDF-0F2422787053}" dt="2018-02-23T04:53:04.081" v="1" actId="571"/>
        <pc:sldMkLst>
          <pc:docMk/>
          <pc:sldMk cId="3120936560" sldId="288"/>
        </pc:sldMkLst>
        <pc:picChg chg="add mod">
          <ac:chgData name="Richard Webb M.Ed." userId="20f4324cdb2476ff" providerId="LiveId" clId="{FA5D87C9-084C-49B7-9DDF-0F2422787053}" dt="2018-02-23T04:53:04.081" v="1" actId="571"/>
          <ac:picMkLst>
            <pc:docMk/>
            <pc:sldMk cId="3120936560" sldId="288"/>
            <ac:picMk id="11" creationId="{9F0B31FD-DB63-4FD7-B7EE-81F4D29FE4FF}"/>
          </ac:picMkLst>
        </pc:picChg>
      </pc:sldChg>
      <pc:sldChg chg="ord">
        <pc:chgData name="Richard Webb M.Ed." userId="20f4324cdb2476ff" providerId="LiveId" clId="{FA5D87C9-084C-49B7-9DDF-0F2422787053}" dt="2018-02-23T04:59:40.580" v="4"/>
        <pc:sldMkLst>
          <pc:docMk/>
          <pc:sldMk cId="1685752486" sldId="290"/>
        </pc:sldMkLst>
      </pc:sldChg>
      <pc:sldChg chg="modSp">
        <pc:chgData name="Richard Webb M.Ed." userId="20f4324cdb2476ff" providerId="LiveId" clId="{FA5D87C9-084C-49B7-9DDF-0F2422787053}" dt="2018-02-23T04:57:39.974" v="3" actId="14100"/>
        <pc:sldMkLst>
          <pc:docMk/>
          <pc:sldMk cId="4263822517" sldId="296"/>
        </pc:sldMkLst>
        <pc:graphicFrameChg chg="mod">
          <ac:chgData name="Richard Webb M.Ed." userId="20f4324cdb2476ff" providerId="LiveId" clId="{FA5D87C9-084C-49B7-9DDF-0F2422787053}" dt="2018-02-23T04:57:39.974" v="3" actId="14100"/>
          <ac:graphicFrameMkLst>
            <pc:docMk/>
            <pc:sldMk cId="4263822517" sldId="296"/>
            <ac:graphicFrameMk id="4" creationId="{F0AD57D0-9830-468C-B5AE-782A777DB32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FAB39F-10D2-4260-8C4C-4AE830BE34FE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4A3426-DB6C-4773-B9FD-917877F40CE4}">
      <dgm:prSet phldrT="[Text]"/>
      <dgm:spPr/>
      <dgm:t>
        <a:bodyPr/>
        <a:lstStyle/>
        <a:p>
          <a:r>
            <a:rPr lang="en-US" dirty="0"/>
            <a:t>Lunch</a:t>
          </a:r>
        </a:p>
      </dgm:t>
    </dgm:pt>
    <dgm:pt modelId="{4B43A041-05E0-488E-8439-6E283CC98F75}" type="parTrans" cxnId="{160F7B71-22D0-45EA-8D5D-DEBA0B1A11C8}">
      <dgm:prSet/>
      <dgm:spPr/>
      <dgm:t>
        <a:bodyPr/>
        <a:lstStyle/>
        <a:p>
          <a:endParaRPr lang="en-US"/>
        </a:p>
      </dgm:t>
    </dgm:pt>
    <dgm:pt modelId="{461300E8-722A-41B6-A3AD-5144BFB58F6B}" type="sibTrans" cxnId="{160F7B71-22D0-45EA-8D5D-DEBA0B1A11C8}">
      <dgm:prSet custT="1"/>
      <dgm:spPr/>
      <dgm:t>
        <a:bodyPr/>
        <a:lstStyle/>
        <a:p>
          <a:r>
            <a:rPr lang="en-US" sz="1600" dirty="0"/>
            <a:t>Restrooms</a:t>
          </a:r>
        </a:p>
      </dgm:t>
    </dgm:pt>
    <dgm:pt modelId="{324C0D11-D8FE-4CE3-9B9B-502586DCEC15}">
      <dgm:prSet phldrT="[Text]"/>
      <dgm:spPr/>
      <dgm:t>
        <a:bodyPr/>
        <a:lstStyle/>
        <a:p>
          <a:r>
            <a:rPr lang="en-US" dirty="0"/>
            <a:t>Breaks</a:t>
          </a:r>
        </a:p>
      </dgm:t>
    </dgm:pt>
    <dgm:pt modelId="{FDE16F0A-DDD8-4E30-89AC-2952F2C300CD}" type="parTrans" cxnId="{7956600E-27EB-4088-967D-8C37EF42FC8E}">
      <dgm:prSet/>
      <dgm:spPr/>
      <dgm:t>
        <a:bodyPr/>
        <a:lstStyle/>
        <a:p>
          <a:endParaRPr lang="en-US"/>
        </a:p>
      </dgm:t>
    </dgm:pt>
    <dgm:pt modelId="{D29FA9E9-0547-43E2-AA7D-867BDA8C3799}" type="sibTrans" cxnId="{7956600E-27EB-4088-967D-8C37EF42FC8E}">
      <dgm:prSet/>
      <dgm:spPr/>
      <dgm:t>
        <a:bodyPr/>
        <a:lstStyle/>
        <a:p>
          <a:r>
            <a:rPr lang="en-US" dirty="0"/>
            <a:t>Agenda</a:t>
          </a:r>
        </a:p>
      </dgm:t>
    </dgm:pt>
    <dgm:pt modelId="{7E3DAED3-5442-468F-BADF-54E80EA0774D}" type="pres">
      <dgm:prSet presAssocID="{0AFAB39F-10D2-4260-8C4C-4AE830BE34FE}" presName="Name0" presStyleCnt="0">
        <dgm:presLayoutVars>
          <dgm:chMax/>
          <dgm:chPref/>
          <dgm:dir/>
          <dgm:animLvl val="lvl"/>
        </dgm:presLayoutVars>
      </dgm:prSet>
      <dgm:spPr/>
    </dgm:pt>
    <dgm:pt modelId="{8C2CB03D-4D18-44B4-BFC4-A5AC32EF94C6}" type="pres">
      <dgm:prSet presAssocID="{744A3426-DB6C-4773-B9FD-917877F40CE4}" presName="composite" presStyleCnt="0"/>
      <dgm:spPr/>
    </dgm:pt>
    <dgm:pt modelId="{2AF2CCFA-5157-400A-A743-D83F37238E7D}" type="pres">
      <dgm:prSet presAssocID="{744A3426-DB6C-4773-B9FD-917877F40CE4}" presName="Parent1" presStyleLbl="node1" presStyleIdx="0" presStyleCnt="4" custScaleX="98453" custLinFactX="60187" custLinFactNeighborX="100000" custLinFactNeighborY="82976">
        <dgm:presLayoutVars>
          <dgm:chMax val="1"/>
          <dgm:chPref val="1"/>
          <dgm:bulletEnabled val="1"/>
        </dgm:presLayoutVars>
      </dgm:prSet>
      <dgm:spPr/>
    </dgm:pt>
    <dgm:pt modelId="{2291FCF9-57A1-4663-9070-7AD4F2D28D7B}" type="pres">
      <dgm:prSet presAssocID="{744A3426-DB6C-4773-B9FD-917877F40CE4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2A6578E-6FFC-4DCF-B7E1-2EBB5B9CB007}" type="pres">
      <dgm:prSet presAssocID="{744A3426-DB6C-4773-B9FD-917877F40CE4}" presName="BalanceSpacing" presStyleCnt="0"/>
      <dgm:spPr/>
    </dgm:pt>
    <dgm:pt modelId="{FA9D96A0-20ED-47AD-B183-C85C39768CC1}" type="pres">
      <dgm:prSet presAssocID="{744A3426-DB6C-4773-B9FD-917877F40CE4}" presName="BalanceSpacing1" presStyleCnt="0"/>
      <dgm:spPr/>
    </dgm:pt>
    <dgm:pt modelId="{3AEDA7B0-6D6B-4FAB-B17C-4A67999C9501}" type="pres">
      <dgm:prSet presAssocID="{461300E8-722A-41B6-A3AD-5144BFB58F6B}" presName="Accent1Text" presStyleLbl="node1" presStyleIdx="1" presStyleCnt="4" custLinFactNeighborX="-53793" custLinFactNeighborY="81940"/>
      <dgm:spPr/>
    </dgm:pt>
    <dgm:pt modelId="{18C9CC48-7593-4FB6-BCE0-38E4FCE9FCFD}" type="pres">
      <dgm:prSet presAssocID="{461300E8-722A-41B6-A3AD-5144BFB58F6B}" presName="spaceBetweenRectangles" presStyleCnt="0"/>
      <dgm:spPr/>
    </dgm:pt>
    <dgm:pt modelId="{28930652-3115-496E-84B4-61DD9A773B3F}" type="pres">
      <dgm:prSet presAssocID="{324C0D11-D8FE-4CE3-9B9B-502586DCEC15}" presName="composite" presStyleCnt="0"/>
      <dgm:spPr/>
    </dgm:pt>
    <dgm:pt modelId="{BB0DDE84-0A7A-4617-B4E3-CD49AB8CD06B}" type="pres">
      <dgm:prSet presAssocID="{324C0D11-D8FE-4CE3-9B9B-502586DCEC15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436EC43C-14EF-4E01-A147-B207BBD12CF0}" type="pres">
      <dgm:prSet presAssocID="{324C0D11-D8FE-4CE3-9B9B-502586DCEC15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9ED123C-5AD1-45E4-A997-E7FF328ED10F}" type="pres">
      <dgm:prSet presAssocID="{324C0D11-D8FE-4CE3-9B9B-502586DCEC15}" presName="BalanceSpacing" presStyleCnt="0"/>
      <dgm:spPr/>
    </dgm:pt>
    <dgm:pt modelId="{1F02189D-DBEA-4645-9AFC-C913BD3D45E7}" type="pres">
      <dgm:prSet presAssocID="{324C0D11-D8FE-4CE3-9B9B-502586DCEC15}" presName="BalanceSpacing1" presStyleCnt="0"/>
      <dgm:spPr/>
    </dgm:pt>
    <dgm:pt modelId="{9ABA4750-6112-4F1B-85AB-108E53A540F1}" type="pres">
      <dgm:prSet presAssocID="{D29FA9E9-0547-43E2-AA7D-867BDA8C3799}" presName="Accent1Text" presStyleLbl="node1" presStyleIdx="3" presStyleCnt="4"/>
      <dgm:spPr/>
    </dgm:pt>
  </dgm:ptLst>
  <dgm:cxnLst>
    <dgm:cxn modelId="{054CAE0B-05E4-4715-9619-69BFF884EEBE}" type="presOf" srcId="{324C0D11-D8FE-4CE3-9B9B-502586DCEC15}" destId="{BB0DDE84-0A7A-4617-B4E3-CD49AB8CD06B}" srcOrd="0" destOrd="0" presId="urn:microsoft.com/office/officeart/2008/layout/AlternatingHexagons"/>
    <dgm:cxn modelId="{7956600E-27EB-4088-967D-8C37EF42FC8E}" srcId="{0AFAB39F-10D2-4260-8C4C-4AE830BE34FE}" destId="{324C0D11-D8FE-4CE3-9B9B-502586DCEC15}" srcOrd="1" destOrd="0" parTransId="{FDE16F0A-DDD8-4E30-89AC-2952F2C300CD}" sibTransId="{D29FA9E9-0547-43E2-AA7D-867BDA8C3799}"/>
    <dgm:cxn modelId="{2E5D7B2A-922B-4CBB-9626-FE23FA237268}" type="presOf" srcId="{461300E8-722A-41B6-A3AD-5144BFB58F6B}" destId="{3AEDA7B0-6D6B-4FAB-B17C-4A67999C9501}" srcOrd="0" destOrd="0" presId="urn:microsoft.com/office/officeart/2008/layout/AlternatingHexagons"/>
    <dgm:cxn modelId="{F1ED1031-B5FA-4E94-A468-F4AC62EE1D3A}" type="presOf" srcId="{744A3426-DB6C-4773-B9FD-917877F40CE4}" destId="{2AF2CCFA-5157-400A-A743-D83F37238E7D}" srcOrd="0" destOrd="0" presId="urn:microsoft.com/office/officeart/2008/layout/AlternatingHexagons"/>
    <dgm:cxn modelId="{CD630D6C-C50B-4FAD-990F-FD079E5D378E}" type="presOf" srcId="{D29FA9E9-0547-43E2-AA7D-867BDA8C3799}" destId="{9ABA4750-6112-4F1B-85AB-108E53A540F1}" srcOrd="0" destOrd="0" presId="urn:microsoft.com/office/officeart/2008/layout/AlternatingHexagons"/>
    <dgm:cxn modelId="{160F7B71-22D0-45EA-8D5D-DEBA0B1A11C8}" srcId="{0AFAB39F-10D2-4260-8C4C-4AE830BE34FE}" destId="{744A3426-DB6C-4773-B9FD-917877F40CE4}" srcOrd="0" destOrd="0" parTransId="{4B43A041-05E0-488E-8439-6E283CC98F75}" sibTransId="{461300E8-722A-41B6-A3AD-5144BFB58F6B}"/>
    <dgm:cxn modelId="{1A5843AE-431A-45A6-9BC7-5E204FA3CBFD}" type="presOf" srcId="{0AFAB39F-10D2-4260-8C4C-4AE830BE34FE}" destId="{7E3DAED3-5442-468F-BADF-54E80EA0774D}" srcOrd="0" destOrd="0" presId="urn:microsoft.com/office/officeart/2008/layout/AlternatingHexagons"/>
    <dgm:cxn modelId="{E896E5FE-7E11-415E-8D15-807AA833B3D8}" type="presParOf" srcId="{7E3DAED3-5442-468F-BADF-54E80EA0774D}" destId="{8C2CB03D-4D18-44B4-BFC4-A5AC32EF94C6}" srcOrd="0" destOrd="0" presId="urn:microsoft.com/office/officeart/2008/layout/AlternatingHexagons"/>
    <dgm:cxn modelId="{ABA6AF76-D474-41EA-88FB-B8604C87D5F3}" type="presParOf" srcId="{8C2CB03D-4D18-44B4-BFC4-A5AC32EF94C6}" destId="{2AF2CCFA-5157-400A-A743-D83F37238E7D}" srcOrd="0" destOrd="0" presId="urn:microsoft.com/office/officeart/2008/layout/AlternatingHexagons"/>
    <dgm:cxn modelId="{227668FD-FB58-45F2-B906-B1BE3E686043}" type="presParOf" srcId="{8C2CB03D-4D18-44B4-BFC4-A5AC32EF94C6}" destId="{2291FCF9-57A1-4663-9070-7AD4F2D28D7B}" srcOrd="1" destOrd="0" presId="urn:microsoft.com/office/officeart/2008/layout/AlternatingHexagons"/>
    <dgm:cxn modelId="{9B9A81A5-A540-4D8F-AA32-92F5CEA06C24}" type="presParOf" srcId="{8C2CB03D-4D18-44B4-BFC4-A5AC32EF94C6}" destId="{22A6578E-6FFC-4DCF-B7E1-2EBB5B9CB007}" srcOrd="2" destOrd="0" presId="urn:microsoft.com/office/officeart/2008/layout/AlternatingHexagons"/>
    <dgm:cxn modelId="{6041477E-D702-480A-9790-98767A66E577}" type="presParOf" srcId="{8C2CB03D-4D18-44B4-BFC4-A5AC32EF94C6}" destId="{FA9D96A0-20ED-47AD-B183-C85C39768CC1}" srcOrd="3" destOrd="0" presId="urn:microsoft.com/office/officeart/2008/layout/AlternatingHexagons"/>
    <dgm:cxn modelId="{2A6D6FF7-39AE-4540-BBFB-61E8E7D8B2C4}" type="presParOf" srcId="{8C2CB03D-4D18-44B4-BFC4-A5AC32EF94C6}" destId="{3AEDA7B0-6D6B-4FAB-B17C-4A67999C9501}" srcOrd="4" destOrd="0" presId="urn:microsoft.com/office/officeart/2008/layout/AlternatingHexagons"/>
    <dgm:cxn modelId="{68FF771C-B286-472E-93C4-2C1255DD7BD2}" type="presParOf" srcId="{7E3DAED3-5442-468F-BADF-54E80EA0774D}" destId="{18C9CC48-7593-4FB6-BCE0-38E4FCE9FCFD}" srcOrd="1" destOrd="0" presId="urn:microsoft.com/office/officeart/2008/layout/AlternatingHexagons"/>
    <dgm:cxn modelId="{691CFBA3-3DED-4DA0-BE3B-2BB5D638C077}" type="presParOf" srcId="{7E3DAED3-5442-468F-BADF-54E80EA0774D}" destId="{28930652-3115-496E-84B4-61DD9A773B3F}" srcOrd="2" destOrd="0" presId="urn:microsoft.com/office/officeart/2008/layout/AlternatingHexagons"/>
    <dgm:cxn modelId="{5A43CABF-A0D6-4690-ACCE-764AB26AE814}" type="presParOf" srcId="{28930652-3115-496E-84B4-61DD9A773B3F}" destId="{BB0DDE84-0A7A-4617-B4E3-CD49AB8CD06B}" srcOrd="0" destOrd="0" presId="urn:microsoft.com/office/officeart/2008/layout/AlternatingHexagons"/>
    <dgm:cxn modelId="{38A530F6-191D-4460-B76C-36134C637092}" type="presParOf" srcId="{28930652-3115-496E-84B4-61DD9A773B3F}" destId="{436EC43C-14EF-4E01-A147-B207BBD12CF0}" srcOrd="1" destOrd="0" presId="urn:microsoft.com/office/officeart/2008/layout/AlternatingHexagons"/>
    <dgm:cxn modelId="{41A291D8-D6F0-4868-A3F1-3DA7D7DDD296}" type="presParOf" srcId="{28930652-3115-496E-84B4-61DD9A773B3F}" destId="{B9ED123C-5AD1-45E4-A997-E7FF328ED10F}" srcOrd="2" destOrd="0" presId="urn:microsoft.com/office/officeart/2008/layout/AlternatingHexagons"/>
    <dgm:cxn modelId="{D9F98CF0-F0AF-406F-8EE8-F69E4E49F16C}" type="presParOf" srcId="{28930652-3115-496E-84B4-61DD9A773B3F}" destId="{1F02189D-DBEA-4645-9AFC-C913BD3D45E7}" srcOrd="3" destOrd="0" presId="urn:microsoft.com/office/officeart/2008/layout/AlternatingHexagons"/>
    <dgm:cxn modelId="{A285ACCE-07EB-4292-9F4E-4C8C41CA73D9}" type="presParOf" srcId="{28930652-3115-496E-84B4-61DD9A773B3F}" destId="{9ABA4750-6112-4F1B-85AB-108E53A540F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EF3A1E-889C-4A58-B5D8-E1929951F80D}" type="doc">
      <dgm:prSet loTypeId="urn:microsoft.com/office/officeart/2005/8/layout/bProcess2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0555A7-6F0B-46D7-8787-F85D98A871DE}">
      <dgm:prSet phldrT="[Text]"/>
      <dgm:spPr/>
      <dgm:t>
        <a:bodyPr/>
        <a:lstStyle/>
        <a:p>
          <a:r>
            <a:rPr lang="en-US" dirty="0"/>
            <a:t>iJAG + BIE</a:t>
          </a:r>
        </a:p>
      </dgm:t>
    </dgm:pt>
    <dgm:pt modelId="{771D43DD-C052-47F0-9DAA-08AD259577C4}" type="parTrans" cxnId="{1CF77FE9-5272-485B-887D-C65C9F2AC7DB}">
      <dgm:prSet/>
      <dgm:spPr/>
      <dgm:t>
        <a:bodyPr/>
        <a:lstStyle/>
        <a:p>
          <a:endParaRPr lang="en-US"/>
        </a:p>
      </dgm:t>
    </dgm:pt>
    <dgm:pt modelId="{D1097F25-B23E-4D5C-84BA-60C75882D36B}" type="sibTrans" cxnId="{1CF77FE9-5272-485B-887D-C65C9F2AC7DB}">
      <dgm:prSet/>
      <dgm:spPr/>
      <dgm:t>
        <a:bodyPr/>
        <a:lstStyle/>
        <a:p>
          <a:endParaRPr lang="en-US"/>
        </a:p>
      </dgm:t>
    </dgm:pt>
    <dgm:pt modelId="{6EF82C00-E1EE-494B-A3E5-F91026E8F8DD}">
      <dgm:prSet phldrT="[Text]" custT="1"/>
      <dgm:spPr/>
      <dgm:t>
        <a:bodyPr/>
        <a:lstStyle/>
        <a:p>
          <a:r>
            <a:rPr lang="en-US" sz="1400" dirty="0"/>
            <a:t>Exploratory Journey</a:t>
          </a:r>
        </a:p>
      </dgm:t>
    </dgm:pt>
    <dgm:pt modelId="{29BC51C3-69CF-42A6-ABAE-E0732B82618A}" type="parTrans" cxnId="{0B02AD3C-7D4E-498A-8DB4-163665E384C3}">
      <dgm:prSet/>
      <dgm:spPr/>
      <dgm:t>
        <a:bodyPr/>
        <a:lstStyle/>
        <a:p>
          <a:endParaRPr lang="en-US"/>
        </a:p>
      </dgm:t>
    </dgm:pt>
    <dgm:pt modelId="{79099CFE-1DFA-43EE-8F52-515C1AD0518A}" type="sibTrans" cxnId="{0B02AD3C-7D4E-498A-8DB4-163665E384C3}">
      <dgm:prSet/>
      <dgm:spPr/>
      <dgm:t>
        <a:bodyPr/>
        <a:lstStyle/>
        <a:p>
          <a:endParaRPr lang="en-US"/>
        </a:p>
      </dgm:t>
    </dgm:pt>
    <dgm:pt modelId="{0C026E0C-3F54-4081-A372-32E50520DF0E}">
      <dgm:prSet phldrT="[Text]" custT="1"/>
      <dgm:spPr/>
      <dgm:t>
        <a:bodyPr/>
        <a:lstStyle/>
        <a:p>
          <a:r>
            <a:rPr lang="en-US" sz="2400" dirty="0"/>
            <a:t>Menus</a:t>
          </a:r>
        </a:p>
      </dgm:t>
    </dgm:pt>
    <dgm:pt modelId="{8FA612F0-CDA7-44F8-8E62-2DA6AF9ACE1A}" type="parTrans" cxnId="{25AE7940-359A-4BAD-B228-A6AF87D2A94E}">
      <dgm:prSet/>
      <dgm:spPr/>
      <dgm:t>
        <a:bodyPr/>
        <a:lstStyle/>
        <a:p>
          <a:endParaRPr lang="en-US"/>
        </a:p>
      </dgm:t>
    </dgm:pt>
    <dgm:pt modelId="{9F6F6C27-62E5-4E9F-B909-47192FC735DC}" type="sibTrans" cxnId="{25AE7940-359A-4BAD-B228-A6AF87D2A94E}">
      <dgm:prSet/>
      <dgm:spPr/>
      <dgm:t>
        <a:bodyPr/>
        <a:lstStyle/>
        <a:p>
          <a:endParaRPr lang="en-US"/>
        </a:p>
      </dgm:t>
    </dgm:pt>
    <dgm:pt modelId="{468E97B0-6689-407B-BCFB-0A4651C47AF4}">
      <dgm:prSet phldrT="[Text]" custT="1"/>
      <dgm:spPr/>
      <dgm:t>
        <a:bodyPr/>
        <a:lstStyle/>
        <a:p>
          <a:r>
            <a:rPr lang="en-US" sz="1800" dirty="0"/>
            <a:t>Launch NTS 2016</a:t>
          </a:r>
        </a:p>
      </dgm:t>
    </dgm:pt>
    <dgm:pt modelId="{98476508-C388-429E-BEAF-CFAD7C77159C}" type="parTrans" cxnId="{685F298D-6851-44CF-9D8E-DC91E1254F95}">
      <dgm:prSet/>
      <dgm:spPr/>
      <dgm:t>
        <a:bodyPr/>
        <a:lstStyle/>
        <a:p>
          <a:endParaRPr lang="en-US"/>
        </a:p>
      </dgm:t>
    </dgm:pt>
    <dgm:pt modelId="{CD513C08-2A49-46F1-87B3-C0CC68AE7F21}" type="sibTrans" cxnId="{685F298D-6851-44CF-9D8E-DC91E1254F95}">
      <dgm:prSet/>
      <dgm:spPr/>
      <dgm:t>
        <a:bodyPr/>
        <a:lstStyle/>
        <a:p>
          <a:endParaRPr lang="en-US"/>
        </a:p>
      </dgm:t>
    </dgm:pt>
    <dgm:pt modelId="{3ECCC653-3FC8-46E2-BEBA-4D197A238606}">
      <dgm:prSet phldrT="[Text]"/>
      <dgm:spPr/>
      <dgm:t>
        <a:bodyPr/>
        <a:lstStyle/>
        <a:p>
          <a:r>
            <a:rPr lang="en-US" dirty="0"/>
            <a:t>Webinars, NSLA trainings</a:t>
          </a:r>
        </a:p>
      </dgm:t>
    </dgm:pt>
    <dgm:pt modelId="{CAB5FD90-AB3C-4B41-92F5-499D3397AE2C}" type="parTrans" cxnId="{02E2C7D2-EC00-4EDC-9D1E-E07A5BC5EF20}">
      <dgm:prSet/>
      <dgm:spPr/>
      <dgm:t>
        <a:bodyPr/>
        <a:lstStyle/>
        <a:p>
          <a:endParaRPr lang="en-US"/>
        </a:p>
      </dgm:t>
    </dgm:pt>
    <dgm:pt modelId="{7AF7E81E-BEED-4021-BD41-04DA1E9E2A3B}" type="sibTrans" cxnId="{02E2C7D2-EC00-4EDC-9D1E-E07A5BC5EF20}">
      <dgm:prSet/>
      <dgm:spPr/>
      <dgm:t>
        <a:bodyPr/>
        <a:lstStyle/>
        <a:p>
          <a:endParaRPr lang="en-US"/>
        </a:p>
      </dgm:t>
    </dgm:pt>
    <dgm:pt modelId="{2748C96B-BB17-4D26-8263-60DABDD563B2}">
      <dgm:prSet phldrT="[Text]" custT="1"/>
      <dgm:spPr/>
      <dgm:t>
        <a:bodyPr/>
        <a:lstStyle/>
        <a:p>
          <a:r>
            <a:rPr lang="en-US" sz="2800" dirty="0"/>
            <a:t>PBL Bank</a:t>
          </a:r>
        </a:p>
      </dgm:t>
    </dgm:pt>
    <dgm:pt modelId="{CD96B8F8-B85B-426A-BE4D-151142E6B18D}" type="parTrans" cxnId="{03F71B5E-D07E-4AD5-9E97-692B587A7B18}">
      <dgm:prSet/>
      <dgm:spPr/>
      <dgm:t>
        <a:bodyPr/>
        <a:lstStyle/>
        <a:p>
          <a:endParaRPr lang="en-US"/>
        </a:p>
      </dgm:t>
    </dgm:pt>
    <dgm:pt modelId="{67C6AD40-7ECD-497E-A914-35689BCE2FF9}" type="sibTrans" cxnId="{03F71B5E-D07E-4AD5-9E97-692B587A7B18}">
      <dgm:prSet/>
      <dgm:spPr/>
      <dgm:t>
        <a:bodyPr/>
        <a:lstStyle/>
        <a:p>
          <a:endParaRPr lang="en-US"/>
        </a:p>
      </dgm:t>
    </dgm:pt>
    <dgm:pt modelId="{C4DDD706-8548-4C8F-85C4-5611EF28D837}">
      <dgm:prSet phldrT="[Text]" custT="1"/>
      <dgm:spPr/>
      <dgm:t>
        <a:bodyPr/>
        <a:lstStyle/>
        <a:p>
          <a:r>
            <a:rPr lang="en-US" sz="2200" dirty="0"/>
            <a:t>Prime Movers</a:t>
          </a:r>
        </a:p>
      </dgm:t>
    </dgm:pt>
    <dgm:pt modelId="{513339E7-8453-4373-A5B4-71393EA7F0B4}" type="parTrans" cxnId="{74A94801-1CB8-4CE2-9D97-79543B67A651}">
      <dgm:prSet/>
      <dgm:spPr/>
      <dgm:t>
        <a:bodyPr/>
        <a:lstStyle/>
        <a:p>
          <a:endParaRPr lang="en-US"/>
        </a:p>
      </dgm:t>
    </dgm:pt>
    <dgm:pt modelId="{F4CF7B27-FD14-4E8F-85B9-84907C459E1D}" type="sibTrans" cxnId="{74A94801-1CB8-4CE2-9D97-79543B67A651}">
      <dgm:prSet/>
      <dgm:spPr/>
      <dgm:t>
        <a:bodyPr/>
        <a:lstStyle/>
        <a:p>
          <a:endParaRPr lang="en-US"/>
        </a:p>
      </dgm:t>
    </dgm:pt>
    <dgm:pt modelId="{2459CBC1-4326-4819-98A6-671F0DBBA22C}">
      <dgm:prSet phldrT="[Text]"/>
      <dgm:spPr/>
      <dgm:t>
        <a:bodyPr/>
        <a:lstStyle/>
        <a:p>
          <a:r>
            <a:rPr lang="en-US" dirty="0"/>
            <a:t>NEXT?</a:t>
          </a:r>
        </a:p>
      </dgm:t>
    </dgm:pt>
    <dgm:pt modelId="{F3D45DC6-9344-4275-A190-9FAA19AE5604}" type="parTrans" cxnId="{A188891A-03C3-4445-8A74-AD4A684C5294}">
      <dgm:prSet/>
      <dgm:spPr/>
      <dgm:t>
        <a:bodyPr/>
        <a:lstStyle/>
        <a:p>
          <a:endParaRPr lang="en-US"/>
        </a:p>
      </dgm:t>
    </dgm:pt>
    <dgm:pt modelId="{1D519AB0-3A77-44E2-97DD-92FE4604E251}" type="sibTrans" cxnId="{A188891A-03C3-4445-8A74-AD4A684C5294}">
      <dgm:prSet/>
      <dgm:spPr/>
      <dgm:t>
        <a:bodyPr/>
        <a:lstStyle/>
        <a:p>
          <a:endParaRPr lang="en-US"/>
        </a:p>
      </dgm:t>
    </dgm:pt>
    <dgm:pt modelId="{33C1111A-E782-4557-ACB9-802C749DD6F4}" type="pres">
      <dgm:prSet presAssocID="{B7EF3A1E-889C-4A58-B5D8-E1929951F80D}" presName="diagram" presStyleCnt="0">
        <dgm:presLayoutVars>
          <dgm:dir/>
          <dgm:resizeHandles/>
        </dgm:presLayoutVars>
      </dgm:prSet>
      <dgm:spPr/>
    </dgm:pt>
    <dgm:pt modelId="{3D420803-675D-4FCF-8495-101E34A8AECF}" type="pres">
      <dgm:prSet presAssocID="{010555A7-6F0B-46D7-8787-F85D98A871DE}" presName="firstNode" presStyleLbl="node1" presStyleIdx="0" presStyleCnt="8" custLinFactNeighborX="19570" custLinFactNeighborY="-21374">
        <dgm:presLayoutVars>
          <dgm:bulletEnabled val="1"/>
        </dgm:presLayoutVars>
      </dgm:prSet>
      <dgm:spPr/>
    </dgm:pt>
    <dgm:pt modelId="{80FFCAD3-A6C0-4783-B09A-46D4B82F6CF0}" type="pres">
      <dgm:prSet presAssocID="{D1097F25-B23E-4D5C-84BA-60C75882D36B}" presName="sibTrans" presStyleLbl="sibTrans2D1" presStyleIdx="0" presStyleCnt="7"/>
      <dgm:spPr/>
    </dgm:pt>
    <dgm:pt modelId="{2AADA61D-D1E7-47F2-A460-C2ED7D29A98D}" type="pres">
      <dgm:prSet presAssocID="{6EF82C00-E1EE-494B-A3E5-F91026E8F8DD}" presName="middleNode" presStyleCnt="0"/>
      <dgm:spPr/>
    </dgm:pt>
    <dgm:pt modelId="{E749A3D3-63BD-422B-B507-F0EDF2F52168}" type="pres">
      <dgm:prSet presAssocID="{6EF82C00-E1EE-494B-A3E5-F91026E8F8DD}" presName="padding" presStyleLbl="node1" presStyleIdx="0" presStyleCnt="8"/>
      <dgm:spPr/>
    </dgm:pt>
    <dgm:pt modelId="{E3C94865-C761-4393-852F-C163312F18DD}" type="pres">
      <dgm:prSet presAssocID="{6EF82C00-E1EE-494B-A3E5-F91026E8F8DD}" presName="shape" presStyleLbl="node1" presStyleIdx="1" presStyleCnt="8" custScaleX="131836" custScaleY="124785" custLinFactNeighborX="5801" custLinFactNeighborY="-38807">
        <dgm:presLayoutVars>
          <dgm:bulletEnabled val="1"/>
        </dgm:presLayoutVars>
      </dgm:prSet>
      <dgm:spPr/>
    </dgm:pt>
    <dgm:pt modelId="{7D86A03E-691E-4A37-A043-5CBB0BA05B48}" type="pres">
      <dgm:prSet presAssocID="{79099CFE-1DFA-43EE-8F52-515C1AD0518A}" presName="sibTrans" presStyleLbl="sibTrans2D1" presStyleIdx="1" presStyleCnt="7"/>
      <dgm:spPr/>
    </dgm:pt>
    <dgm:pt modelId="{15DF9DFE-7DCA-4AB5-9451-D30C25904E99}" type="pres">
      <dgm:prSet presAssocID="{0C026E0C-3F54-4081-A372-32E50520DF0E}" presName="middleNode" presStyleCnt="0"/>
      <dgm:spPr/>
    </dgm:pt>
    <dgm:pt modelId="{02380B45-D84C-4815-B87C-4A384CC10D0C}" type="pres">
      <dgm:prSet presAssocID="{0C026E0C-3F54-4081-A372-32E50520DF0E}" presName="padding" presStyleLbl="node1" presStyleIdx="1" presStyleCnt="8"/>
      <dgm:spPr/>
    </dgm:pt>
    <dgm:pt modelId="{5FC50907-436D-42AF-98FE-1822B7ECED37}" type="pres">
      <dgm:prSet presAssocID="{0C026E0C-3F54-4081-A372-32E50520DF0E}" presName="shape" presStyleLbl="node1" presStyleIdx="2" presStyleCnt="8" custScaleX="129744" custScaleY="129744" custLinFactNeighborX="-48644" custLinFactNeighborY="53145">
        <dgm:presLayoutVars>
          <dgm:bulletEnabled val="1"/>
        </dgm:presLayoutVars>
      </dgm:prSet>
      <dgm:spPr/>
    </dgm:pt>
    <dgm:pt modelId="{ABF5A072-26E7-4D1A-B481-FD243927D7D5}" type="pres">
      <dgm:prSet presAssocID="{9F6F6C27-62E5-4E9F-B909-47192FC735DC}" presName="sibTrans" presStyleLbl="sibTrans2D1" presStyleIdx="2" presStyleCnt="7"/>
      <dgm:spPr/>
    </dgm:pt>
    <dgm:pt modelId="{42C3A5DB-E1EA-45B2-8AB8-09B7EAFCF965}" type="pres">
      <dgm:prSet presAssocID="{468E97B0-6689-407B-BCFB-0A4651C47AF4}" presName="middleNode" presStyleCnt="0"/>
      <dgm:spPr/>
    </dgm:pt>
    <dgm:pt modelId="{FC176723-2D1E-44CD-8AE8-AB89E3D3C2DA}" type="pres">
      <dgm:prSet presAssocID="{468E97B0-6689-407B-BCFB-0A4651C47AF4}" presName="padding" presStyleLbl="node1" presStyleIdx="2" presStyleCnt="8"/>
      <dgm:spPr/>
    </dgm:pt>
    <dgm:pt modelId="{1CB7CC12-6431-4BCB-B4DA-B59830121DEF}" type="pres">
      <dgm:prSet presAssocID="{468E97B0-6689-407B-BCFB-0A4651C47AF4}" presName="shape" presStyleLbl="node1" presStyleIdx="3" presStyleCnt="8" custScaleX="128220" custScaleY="128039" custLinFactY="27939" custLinFactNeighborX="84803" custLinFactNeighborY="100000">
        <dgm:presLayoutVars>
          <dgm:bulletEnabled val="1"/>
        </dgm:presLayoutVars>
      </dgm:prSet>
      <dgm:spPr/>
    </dgm:pt>
    <dgm:pt modelId="{28FFD83E-6FBA-49C3-B922-FDA6220C6264}" type="pres">
      <dgm:prSet presAssocID="{CD513C08-2A49-46F1-87B3-C0CC68AE7F21}" presName="sibTrans" presStyleLbl="sibTrans2D1" presStyleIdx="3" presStyleCnt="7"/>
      <dgm:spPr/>
    </dgm:pt>
    <dgm:pt modelId="{0A4643E0-9E92-4043-B4DC-A0288F57F214}" type="pres">
      <dgm:prSet presAssocID="{3ECCC653-3FC8-46E2-BEBA-4D197A238606}" presName="middleNode" presStyleCnt="0"/>
      <dgm:spPr/>
    </dgm:pt>
    <dgm:pt modelId="{344F26BB-8CD6-4D29-B40A-DE2737483F6E}" type="pres">
      <dgm:prSet presAssocID="{3ECCC653-3FC8-46E2-BEBA-4D197A238606}" presName="padding" presStyleLbl="node1" presStyleIdx="3" presStyleCnt="8"/>
      <dgm:spPr/>
    </dgm:pt>
    <dgm:pt modelId="{7466C01E-7B62-4CE5-A9B5-DBB77CCB0B10}" type="pres">
      <dgm:prSet presAssocID="{3ECCC653-3FC8-46E2-BEBA-4D197A238606}" presName="shape" presStyleLbl="node1" presStyleIdx="4" presStyleCnt="8" custScaleX="124604" custScaleY="124784" custLinFactX="-64261" custLinFactNeighborX="-100000" custLinFactNeighborY="-52633">
        <dgm:presLayoutVars>
          <dgm:bulletEnabled val="1"/>
        </dgm:presLayoutVars>
      </dgm:prSet>
      <dgm:spPr/>
    </dgm:pt>
    <dgm:pt modelId="{0AD94C03-E8BF-45B5-9807-D80A3626DE6B}" type="pres">
      <dgm:prSet presAssocID="{7AF7E81E-BEED-4021-BD41-04DA1E9E2A3B}" presName="sibTrans" presStyleLbl="sibTrans2D1" presStyleIdx="4" presStyleCnt="7"/>
      <dgm:spPr/>
    </dgm:pt>
    <dgm:pt modelId="{F62D9F1E-D06B-430F-8461-0511510E2050}" type="pres">
      <dgm:prSet presAssocID="{C4DDD706-8548-4C8F-85C4-5611EF28D837}" presName="middleNode" presStyleCnt="0"/>
      <dgm:spPr/>
    </dgm:pt>
    <dgm:pt modelId="{95F7E5A1-54E8-411E-BF68-B72BE7C8D34E}" type="pres">
      <dgm:prSet presAssocID="{C4DDD706-8548-4C8F-85C4-5611EF28D837}" presName="padding" presStyleLbl="node1" presStyleIdx="4" presStyleCnt="8"/>
      <dgm:spPr/>
    </dgm:pt>
    <dgm:pt modelId="{3D943D49-5EB8-4EDB-9571-383CA13772C9}" type="pres">
      <dgm:prSet presAssocID="{C4DDD706-8548-4C8F-85C4-5611EF28D837}" presName="shape" presStyleLbl="node1" presStyleIdx="5" presStyleCnt="8" custScaleX="129744" custScaleY="137951" custLinFactY="-100000" custLinFactNeighborX="32165" custLinFactNeighborY="-163361">
        <dgm:presLayoutVars>
          <dgm:bulletEnabled val="1"/>
        </dgm:presLayoutVars>
      </dgm:prSet>
      <dgm:spPr/>
    </dgm:pt>
    <dgm:pt modelId="{3ED9C7D8-DC75-4CFD-B1C0-10C79BAB65BA}" type="pres">
      <dgm:prSet presAssocID="{F4CF7B27-FD14-4E8F-85B9-84907C459E1D}" presName="sibTrans" presStyleLbl="sibTrans2D1" presStyleIdx="5" presStyleCnt="7"/>
      <dgm:spPr/>
    </dgm:pt>
    <dgm:pt modelId="{5A6E1688-D12D-4F46-8799-2C4702EE03D1}" type="pres">
      <dgm:prSet presAssocID="{2748C96B-BB17-4D26-8263-60DABDD563B2}" presName="middleNode" presStyleCnt="0"/>
      <dgm:spPr/>
    </dgm:pt>
    <dgm:pt modelId="{08C8351F-CA58-43D9-B622-61472C52B7EB}" type="pres">
      <dgm:prSet presAssocID="{2748C96B-BB17-4D26-8263-60DABDD563B2}" presName="padding" presStyleLbl="node1" presStyleIdx="5" presStyleCnt="8"/>
      <dgm:spPr/>
    </dgm:pt>
    <dgm:pt modelId="{5D46F8CE-B45C-4D4D-9C2F-0BB01A5FB27A}" type="pres">
      <dgm:prSet presAssocID="{2748C96B-BB17-4D26-8263-60DABDD563B2}" presName="shape" presStyleLbl="node1" presStyleIdx="6" presStyleCnt="8" custScaleX="152823" custScaleY="144616" custLinFactY="-63100" custLinFactNeighborX="-18599" custLinFactNeighborY="-100000">
        <dgm:presLayoutVars>
          <dgm:bulletEnabled val="1"/>
        </dgm:presLayoutVars>
      </dgm:prSet>
      <dgm:spPr/>
    </dgm:pt>
    <dgm:pt modelId="{C6CF31C5-4D0B-419E-B141-3716A09C7587}" type="pres">
      <dgm:prSet presAssocID="{67C6AD40-7ECD-497E-A914-35689BCE2FF9}" presName="sibTrans" presStyleLbl="sibTrans2D1" presStyleIdx="6" presStyleCnt="7"/>
      <dgm:spPr/>
    </dgm:pt>
    <dgm:pt modelId="{AD8DCD83-CDFA-4566-861F-2474AF58FE20}" type="pres">
      <dgm:prSet presAssocID="{2459CBC1-4326-4819-98A6-671F0DBBA22C}" presName="lastNode" presStyleLbl="node1" presStyleIdx="7" presStyleCnt="8" custLinFactY="57285" custLinFactNeighborX="-78023" custLinFactNeighborY="100000">
        <dgm:presLayoutVars>
          <dgm:bulletEnabled val="1"/>
        </dgm:presLayoutVars>
      </dgm:prSet>
      <dgm:spPr/>
    </dgm:pt>
  </dgm:ptLst>
  <dgm:cxnLst>
    <dgm:cxn modelId="{74A94801-1CB8-4CE2-9D97-79543B67A651}" srcId="{B7EF3A1E-889C-4A58-B5D8-E1929951F80D}" destId="{C4DDD706-8548-4C8F-85C4-5611EF28D837}" srcOrd="5" destOrd="0" parTransId="{513339E7-8453-4373-A5B4-71393EA7F0B4}" sibTransId="{F4CF7B27-FD14-4E8F-85B9-84907C459E1D}"/>
    <dgm:cxn modelId="{CAEAFB02-6F68-4EB0-8A59-2E6FFFF92EDA}" type="presOf" srcId="{2459CBC1-4326-4819-98A6-671F0DBBA22C}" destId="{AD8DCD83-CDFA-4566-861F-2474AF58FE20}" srcOrd="0" destOrd="0" presId="urn:microsoft.com/office/officeart/2005/8/layout/bProcess2"/>
    <dgm:cxn modelId="{B96C640F-3684-4E94-8E7F-202727F012D5}" type="presOf" srcId="{B7EF3A1E-889C-4A58-B5D8-E1929951F80D}" destId="{33C1111A-E782-4557-ACB9-802C749DD6F4}" srcOrd="0" destOrd="0" presId="urn:microsoft.com/office/officeart/2005/8/layout/bProcess2"/>
    <dgm:cxn modelId="{A188891A-03C3-4445-8A74-AD4A684C5294}" srcId="{B7EF3A1E-889C-4A58-B5D8-E1929951F80D}" destId="{2459CBC1-4326-4819-98A6-671F0DBBA22C}" srcOrd="7" destOrd="0" parTransId="{F3D45DC6-9344-4275-A190-9FAA19AE5604}" sibTransId="{1D519AB0-3A77-44E2-97DD-92FE4604E251}"/>
    <dgm:cxn modelId="{0B02AD3C-7D4E-498A-8DB4-163665E384C3}" srcId="{B7EF3A1E-889C-4A58-B5D8-E1929951F80D}" destId="{6EF82C00-E1EE-494B-A3E5-F91026E8F8DD}" srcOrd="1" destOrd="0" parTransId="{29BC51C3-69CF-42A6-ABAE-E0732B82618A}" sibTransId="{79099CFE-1DFA-43EE-8F52-515C1AD0518A}"/>
    <dgm:cxn modelId="{25AE7940-359A-4BAD-B228-A6AF87D2A94E}" srcId="{B7EF3A1E-889C-4A58-B5D8-E1929951F80D}" destId="{0C026E0C-3F54-4081-A372-32E50520DF0E}" srcOrd="2" destOrd="0" parTransId="{8FA612F0-CDA7-44F8-8E62-2DA6AF9ACE1A}" sibTransId="{9F6F6C27-62E5-4E9F-B909-47192FC735DC}"/>
    <dgm:cxn modelId="{D2F5055B-DBC8-492D-961F-36F91097FC59}" type="presOf" srcId="{2748C96B-BB17-4D26-8263-60DABDD563B2}" destId="{5D46F8CE-B45C-4D4D-9C2F-0BB01A5FB27A}" srcOrd="0" destOrd="0" presId="urn:microsoft.com/office/officeart/2005/8/layout/bProcess2"/>
    <dgm:cxn modelId="{03F71B5E-D07E-4AD5-9E97-692B587A7B18}" srcId="{B7EF3A1E-889C-4A58-B5D8-E1929951F80D}" destId="{2748C96B-BB17-4D26-8263-60DABDD563B2}" srcOrd="6" destOrd="0" parTransId="{CD96B8F8-B85B-426A-BE4D-151142E6B18D}" sibTransId="{67C6AD40-7ECD-497E-A914-35689BCE2FF9}"/>
    <dgm:cxn modelId="{9E43A842-EBB1-44EC-A614-0C18480CB429}" type="presOf" srcId="{67C6AD40-7ECD-497E-A914-35689BCE2FF9}" destId="{C6CF31C5-4D0B-419E-B141-3716A09C7587}" srcOrd="0" destOrd="0" presId="urn:microsoft.com/office/officeart/2005/8/layout/bProcess2"/>
    <dgm:cxn modelId="{25DFAB46-6108-4CF0-B899-144BE7404055}" type="presOf" srcId="{3ECCC653-3FC8-46E2-BEBA-4D197A238606}" destId="{7466C01E-7B62-4CE5-A9B5-DBB77CCB0B10}" srcOrd="0" destOrd="0" presId="urn:microsoft.com/office/officeart/2005/8/layout/bProcess2"/>
    <dgm:cxn modelId="{A9B7F456-41B4-490E-8850-A4747B055277}" type="presOf" srcId="{010555A7-6F0B-46D7-8787-F85D98A871DE}" destId="{3D420803-675D-4FCF-8495-101E34A8AECF}" srcOrd="0" destOrd="0" presId="urn:microsoft.com/office/officeart/2005/8/layout/bProcess2"/>
    <dgm:cxn modelId="{C46BEA58-7ADE-4DB4-83B3-60933C6A6F0D}" type="presOf" srcId="{7AF7E81E-BEED-4021-BD41-04DA1E9E2A3B}" destId="{0AD94C03-E8BF-45B5-9807-D80A3626DE6B}" srcOrd="0" destOrd="0" presId="urn:microsoft.com/office/officeart/2005/8/layout/bProcess2"/>
    <dgm:cxn modelId="{685F298D-6851-44CF-9D8E-DC91E1254F95}" srcId="{B7EF3A1E-889C-4A58-B5D8-E1929951F80D}" destId="{468E97B0-6689-407B-BCFB-0A4651C47AF4}" srcOrd="3" destOrd="0" parTransId="{98476508-C388-429E-BEAF-CFAD7C77159C}" sibTransId="{CD513C08-2A49-46F1-87B3-C0CC68AE7F21}"/>
    <dgm:cxn modelId="{25658194-5D7E-42FF-9720-D9B3D64345A1}" type="presOf" srcId="{D1097F25-B23E-4D5C-84BA-60C75882D36B}" destId="{80FFCAD3-A6C0-4783-B09A-46D4B82F6CF0}" srcOrd="0" destOrd="0" presId="urn:microsoft.com/office/officeart/2005/8/layout/bProcess2"/>
    <dgm:cxn modelId="{3EEB059E-C50D-48E8-8CEB-36A68F3752FD}" type="presOf" srcId="{0C026E0C-3F54-4081-A372-32E50520DF0E}" destId="{5FC50907-436D-42AF-98FE-1822B7ECED37}" srcOrd="0" destOrd="0" presId="urn:microsoft.com/office/officeart/2005/8/layout/bProcess2"/>
    <dgm:cxn modelId="{9AF0D6AF-8EAD-4982-B2F4-8585ABEA9CE1}" type="presOf" srcId="{F4CF7B27-FD14-4E8F-85B9-84907C459E1D}" destId="{3ED9C7D8-DC75-4CFD-B1C0-10C79BAB65BA}" srcOrd="0" destOrd="0" presId="urn:microsoft.com/office/officeart/2005/8/layout/bProcess2"/>
    <dgm:cxn modelId="{B31FD3C3-5848-43D2-B483-61CD9B99708C}" type="presOf" srcId="{79099CFE-1DFA-43EE-8F52-515C1AD0518A}" destId="{7D86A03E-691E-4A37-A043-5CBB0BA05B48}" srcOrd="0" destOrd="0" presId="urn:microsoft.com/office/officeart/2005/8/layout/bProcess2"/>
    <dgm:cxn modelId="{5B6443C6-5F75-45DB-A89A-7A1A2492471A}" type="presOf" srcId="{468E97B0-6689-407B-BCFB-0A4651C47AF4}" destId="{1CB7CC12-6431-4BCB-B4DA-B59830121DEF}" srcOrd="0" destOrd="0" presId="urn:microsoft.com/office/officeart/2005/8/layout/bProcess2"/>
    <dgm:cxn modelId="{FBA137CB-6A5B-474A-8B9E-AC23473C4A9F}" type="presOf" srcId="{6EF82C00-E1EE-494B-A3E5-F91026E8F8DD}" destId="{E3C94865-C761-4393-852F-C163312F18DD}" srcOrd="0" destOrd="0" presId="urn:microsoft.com/office/officeart/2005/8/layout/bProcess2"/>
    <dgm:cxn modelId="{726685D1-C42F-4D32-92E1-F6DF82DF966B}" type="presOf" srcId="{C4DDD706-8548-4C8F-85C4-5611EF28D837}" destId="{3D943D49-5EB8-4EDB-9571-383CA13772C9}" srcOrd="0" destOrd="0" presId="urn:microsoft.com/office/officeart/2005/8/layout/bProcess2"/>
    <dgm:cxn modelId="{02E2C7D2-EC00-4EDC-9D1E-E07A5BC5EF20}" srcId="{B7EF3A1E-889C-4A58-B5D8-E1929951F80D}" destId="{3ECCC653-3FC8-46E2-BEBA-4D197A238606}" srcOrd="4" destOrd="0" parTransId="{CAB5FD90-AB3C-4B41-92F5-499D3397AE2C}" sibTransId="{7AF7E81E-BEED-4021-BD41-04DA1E9E2A3B}"/>
    <dgm:cxn modelId="{05F438DE-7E7A-4018-B532-AF3A05C53CDE}" type="presOf" srcId="{CD513C08-2A49-46F1-87B3-C0CC68AE7F21}" destId="{28FFD83E-6FBA-49C3-B922-FDA6220C6264}" srcOrd="0" destOrd="0" presId="urn:microsoft.com/office/officeart/2005/8/layout/bProcess2"/>
    <dgm:cxn modelId="{1CF77FE9-5272-485B-887D-C65C9F2AC7DB}" srcId="{B7EF3A1E-889C-4A58-B5D8-E1929951F80D}" destId="{010555A7-6F0B-46D7-8787-F85D98A871DE}" srcOrd="0" destOrd="0" parTransId="{771D43DD-C052-47F0-9DAA-08AD259577C4}" sibTransId="{D1097F25-B23E-4D5C-84BA-60C75882D36B}"/>
    <dgm:cxn modelId="{FE96C7EE-F3FC-4F97-A231-6002DEF0D7DD}" type="presOf" srcId="{9F6F6C27-62E5-4E9F-B909-47192FC735DC}" destId="{ABF5A072-26E7-4D1A-B481-FD243927D7D5}" srcOrd="0" destOrd="0" presId="urn:microsoft.com/office/officeart/2005/8/layout/bProcess2"/>
    <dgm:cxn modelId="{8EF1500A-0FA9-4E11-9E26-98321FDC9FB1}" type="presParOf" srcId="{33C1111A-E782-4557-ACB9-802C749DD6F4}" destId="{3D420803-675D-4FCF-8495-101E34A8AECF}" srcOrd="0" destOrd="0" presId="urn:microsoft.com/office/officeart/2005/8/layout/bProcess2"/>
    <dgm:cxn modelId="{4A6007C0-BD80-47EE-B9DE-5040AEAF39F8}" type="presParOf" srcId="{33C1111A-E782-4557-ACB9-802C749DD6F4}" destId="{80FFCAD3-A6C0-4783-B09A-46D4B82F6CF0}" srcOrd="1" destOrd="0" presId="urn:microsoft.com/office/officeart/2005/8/layout/bProcess2"/>
    <dgm:cxn modelId="{34C95894-61DE-4A1B-B699-66A4A63ACF86}" type="presParOf" srcId="{33C1111A-E782-4557-ACB9-802C749DD6F4}" destId="{2AADA61D-D1E7-47F2-A460-C2ED7D29A98D}" srcOrd="2" destOrd="0" presId="urn:microsoft.com/office/officeart/2005/8/layout/bProcess2"/>
    <dgm:cxn modelId="{B95F6806-6813-44ED-BD1D-4B0ABA0F186E}" type="presParOf" srcId="{2AADA61D-D1E7-47F2-A460-C2ED7D29A98D}" destId="{E749A3D3-63BD-422B-B507-F0EDF2F52168}" srcOrd="0" destOrd="0" presId="urn:microsoft.com/office/officeart/2005/8/layout/bProcess2"/>
    <dgm:cxn modelId="{DFC6728C-5B03-4D28-A954-230D8C37B87B}" type="presParOf" srcId="{2AADA61D-D1E7-47F2-A460-C2ED7D29A98D}" destId="{E3C94865-C761-4393-852F-C163312F18DD}" srcOrd="1" destOrd="0" presId="urn:microsoft.com/office/officeart/2005/8/layout/bProcess2"/>
    <dgm:cxn modelId="{CF26024A-F250-4E11-A848-3180B6651C3E}" type="presParOf" srcId="{33C1111A-E782-4557-ACB9-802C749DD6F4}" destId="{7D86A03E-691E-4A37-A043-5CBB0BA05B48}" srcOrd="3" destOrd="0" presId="urn:microsoft.com/office/officeart/2005/8/layout/bProcess2"/>
    <dgm:cxn modelId="{EE66EA91-D4C6-4D4A-AAEC-80CFAA20F37F}" type="presParOf" srcId="{33C1111A-E782-4557-ACB9-802C749DD6F4}" destId="{15DF9DFE-7DCA-4AB5-9451-D30C25904E99}" srcOrd="4" destOrd="0" presId="urn:microsoft.com/office/officeart/2005/8/layout/bProcess2"/>
    <dgm:cxn modelId="{D9D8D6D6-6EBF-47BB-8A77-8BBA55A9153F}" type="presParOf" srcId="{15DF9DFE-7DCA-4AB5-9451-D30C25904E99}" destId="{02380B45-D84C-4815-B87C-4A384CC10D0C}" srcOrd="0" destOrd="0" presId="urn:microsoft.com/office/officeart/2005/8/layout/bProcess2"/>
    <dgm:cxn modelId="{3022A8B1-B018-4B61-B8BD-21DAAFF03D3E}" type="presParOf" srcId="{15DF9DFE-7DCA-4AB5-9451-D30C25904E99}" destId="{5FC50907-436D-42AF-98FE-1822B7ECED37}" srcOrd="1" destOrd="0" presId="urn:microsoft.com/office/officeart/2005/8/layout/bProcess2"/>
    <dgm:cxn modelId="{26F81A73-E2F0-4275-8771-F3337F39AD0F}" type="presParOf" srcId="{33C1111A-E782-4557-ACB9-802C749DD6F4}" destId="{ABF5A072-26E7-4D1A-B481-FD243927D7D5}" srcOrd="5" destOrd="0" presId="urn:microsoft.com/office/officeart/2005/8/layout/bProcess2"/>
    <dgm:cxn modelId="{6D7761E5-9505-422E-8CAD-F891E0513779}" type="presParOf" srcId="{33C1111A-E782-4557-ACB9-802C749DD6F4}" destId="{42C3A5DB-E1EA-45B2-8AB8-09B7EAFCF965}" srcOrd="6" destOrd="0" presId="urn:microsoft.com/office/officeart/2005/8/layout/bProcess2"/>
    <dgm:cxn modelId="{427A18DD-4A80-41FA-BD08-FD90BDA1E7BE}" type="presParOf" srcId="{42C3A5DB-E1EA-45B2-8AB8-09B7EAFCF965}" destId="{FC176723-2D1E-44CD-8AE8-AB89E3D3C2DA}" srcOrd="0" destOrd="0" presId="urn:microsoft.com/office/officeart/2005/8/layout/bProcess2"/>
    <dgm:cxn modelId="{897B16D1-5DB9-411C-B07B-3699F1B31633}" type="presParOf" srcId="{42C3A5DB-E1EA-45B2-8AB8-09B7EAFCF965}" destId="{1CB7CC12-6431-4BCB-B4DA-B59830121DEF}" srcOrd="1" destOrd="0" presId="urn:microsoft.com/office/officeart/2005/8/layout/bProcess2"/>
    <dgm:cxn modelId="{F51E3D3C-AAAB-41EF-AFBE-D495E81CF614}" type="presParOf" srcId="{33C1111A-E782-4557-ACB9-802C749DD6F4}" destId="{28FFD83E-6FBA-49C3-B922-FDA6220C6264}" srcOrd="7" destOrd="0" presId="urn:microsoft.com/office/officeart/2005/8/layout/bProcess2"/>
    <dgm:cxn modelId="{BF25D531-DD69-4D3F-8148-34276BDFE48D}" type="presParOf" srcId="{33C1111A-E782-4557-ACB9-802C749DD6F4}" destId="{0A4643E0-9E92-4043-B4DC-A0288F57F214}" srcOrd="8" destOrd="0" presId="urn:microsoft.com/office/officeart/2005/8/layout/bProcess2"/>
    <dgm:cxn modelId="{DCC70117-A955-42A9-B54A-28B84826E68F}" type="presParOf" srcId="{0A4643E0-9E92-4043-B4DC-A0288F57F214}" destId="{344F26BB-8CD6-4D29-B40A-DE2737483F6E}" srcOrd="0" destOrd="0" presId="urn:microsoft.com/office/officeart/2005/8/layout/bProcess2"/>
    <dgm:cxn modelId="{A111F4D2-AD98-4EA2-B85E-2409814EF0EF}" type="presParOf" srcId="{0A4643E0-9E92-4043-B4DC-A0288F57F214}" destId="{7466C01E-7B62-4CE5-A9B5-DBB77CCB0B10}" srcOrd="1" destOrd="0" presId="urn:microsoft.com/office/officeart/2005/8/layout/bProcess2"/>
    <dgm:cxn modelId="{F1D3D3B8-1AE0-4E3E-A950-59C6CF62A0FB}" type="presParOf" srcId="{33C1111A-E782-4557-ACB9-802C749DD6F4}" destId="{0AD94C03-E8BF-45B5-9807-D80A3626DE6B}" srcOrd="9" destOrd="0" presId="urn:microsoft.com/office/officeart/2005/8/layout/bProcess2"/>
    <dgm:cxn modelId="{9F67B079-EAA0-4DAB-AE66-B89F31035C44}" type="presParOf" srcId="{33C1111A-E782-4557-ACB9-802C749DD6F4}" destId="{F62D9F1E-D06B-430F-8461-0511510E2050}" srcOrd="10" destOrd="0" presId="urn:microsoft.com/office/officeart/2005/8/layout/bProcess2"/>
    <dgm:cxn modelId="{79F29730-BDB5-4CBD-9370-989A1B1F8D69}" type="presParOf" srcId="{F62D9F1E-D06B-430F-8461-0511510E2050}" destId="{95F7E5A1-54E8-411E-BF68-B72BE7C8D34E}" srcOrd="0" destOrd="0" presId="urn:microsoft.com/office/officeart/2005/8/layout/bProcess2"/>
    <dgm:cxn modelId="{7CB651C7-7CCC-49BF-B116-BE77C84A1512}" type="presParOf" srcId="{F62D9F1E-D06B-430F-8461-0511510E2050}" destId="{3D943D49-5EB8-4EDB-9571-383CA13772C9}" srcOrd="1" destOrd="0" presId="urn:microsoft.com/office/officeart/2005/8/layout/bProcess2"/>
    <dgm:cxn modelId="{29AB48A9-B3DF-4FFD-956D-5327DC8956A4}" type="presParOf" srcId="{33C1111A-E782-4557-ACB9-802C749DD6F4}" destId="{3ED9C7D8-DC75-4CFD-B1C0-10C79BAB65BA}" srcOrd="11" destOrd="0" presId="urn:microsoft.com/office/officeart/2005/8/layout/bProcess2"/>
    <dgm:cxn modelId="{D5CE5CDF-871E-49BB-B563-267A63C719D2}" type="presParOf" srcId="{33C1111A-E782-4557-ACB9-802C749DD6F4}" destId="{5A6E1688-D12D-4F46-8799-2C4702EE03D1}" srcOrd="12" destOrd="0" presId="urn:microsoft.com/office/officeart/2005/8/layout/bProcess2"/>
    <dgm:cxn modelId="{CA9D8B02-D113-4D04-9528-810ACB91AF37}" type="presParOf" srcId="{5A6E1688-D12D-4F46-8799-2C4702EE03D1}" destId="{08C8351F-CA58-43D9-B622-61472C52B7EB}" srcOrd="0" destOrd="0" presId="urn:microsoft.com/office/officeart/2005/8/layout/bProcess2"/>
    <dgm:cxn modelId="{A125E1DE-8D27-47BF-ADD9-3985681D5BD8}" type="presParOf" srcId="{5A6E1688-D12D-4F46-8799-2C4702EE03D1}" destId="{5D46F8CE-B45C-4D4D-9C2F-0BB01A5FB27A}" srcOrd="1" destOrd="0" presId="urn:microsoft.com/office/officeart/2005/8/layout/bProcess2"/>
    <dgm:cxn modelId="{C6A7A4DD-54E5-48E9-8F0D-FF0F37A4D5D2}" type="presParOf" srcId="{33C1111A-E782-4557-ACB9-802C749DD6F4}" destId="{C6CF31C5-4D0B-419E-B141-3716A09C7587}" srcOrd="13" destOrd="0" presId="urn:microsoft.com/office/officeart/2005/8/layout/bProcess2"/>
    <dgm:cxn modelId="{9A955E6B-6709-4AEB-9DD1-55506951CA3B}" type="presParOf" srcId="{33C1111A-E782-4557-ACB9-802C749DD6F4}" destId="{AD8DCD83-CDFA-4566-861F-2474AF58FE20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091577-E551-4D88-9182-72D62621EA5B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2061DA4-D894-4510-8454-F3729C0820EF}">
      <dgm:prSet phldrT="[Text]"/>
      <dgm:spPr/>
      <dgm:t>
        <a:bodyPr/>
        <a:lstStyle/>
        <a:p>
          <a:r>
            <a:rPr lang="en-US" b="1" dirty="0"/>
            <a:t>Key Knowledge, Understanding, and Success Skills</a:t>
          </a:r>
          <a:endParaRPr lang="en-US" dirty="0"/>
        </a:p>
      </dgm:t>
    </dgm:pt>
    <dgm:pt modelId="{EE50074E-0073-4B05-8F8B-F2110DE225FE}" type="parTrans" cxnId="{5EF97FCC-FE28-44DC-A480-26D661B9EC63}">
      <dgm:prSet/>
      <dgm:spPr/>
      <dgm:t>
        <a:bodyPr/>
        <a:lstStyle/>
        <a:p>
          <a:endParaRPr lang="en-US"/>
        </a:p>
      </dgm:t>
    </dgm:pt>
    <dgm:pt modelId="{CA477798-CCBE-4154-B218-F32D5AD3E706}" type="sibTrans" cxnId="{5EF97FCC-FE28-44DC-A480-26D661B9EC63}">
      <dgm:prSet/>
      <dgm:spPr/>
      <dgm:t>
        <a:bodyPr/>
        <a:lstStyle/>
        <a:p>
          <a:endParaRPr lang="en-US"/>
        </a:p>
      </dgm:t>
    </dgm:pt>
    <dgm:pt modelId="{DDDADDB0-944C-44C0-8092-AF327DCF4D73}">
      <dgm:prSet phldrT="[Text]"/>
      <dgm:spPr/>
      <dgm:t>
        <a:bodyPr/>
        <a:lstStyle/>
        <a:p>
          <a:r>
            <a:rPr lang="en-US" dirty="0"/>
            <a:t>JAG Competencies</a:t>
          </a:r>
        </a:p>
      </dgm:t>
    </dgm:pt>
    <dgm:pt modelId="{3B933A93-5034-40A5-A79F-FB27C09948B5}" type="parTrans" cxnId="{FECDBECF-CA04-41E7-B105-C395F288009A}">
      <dgm:prSet/>
      <dgm:spPr/>
      <dgm:t>
        <a:bodyPr/>
        <a:lstStyle/>
        <a:p>
          <a:endParaRPr lang="en-US"/>
        </a:p>
      </dgm:t>
    </dgm:pt>
    <dgm:pt modelId="{65B59685-93AF-4217-9EF3-3C1ABB72D2B9}" type="sibTrans" cxnId="{FECDBECF-CA04-41E7-B105-C395F288009A}">
      <dgm:prSet/>
      <dgm:spPr/>
      <dgm:t>
        <a:bodyPr/>
        <a:lstStyle/>
        <a:p>
          <a:endParaRPr lang="en-US"/>
        </a:p>
      </dgm:t>
    </dgm:pt>
    <dgm:pt modelId="{6CB5F4CA-C1D7-4DA6-969F-BBB62DBA7D61}">
      <dgm:prSet phldrT="[Text]"/>
      <dgm:spPr/>
      <dgm:t>
        <a:bodyPr/>
        <a:lstStyle/>
        <a:p>
          <a:r>
            <a:rPr lang="en-US" dirty="0"/>
            <a:t>Content Standards, College &amp; Career Readiness Standards</a:t>
          </a:r>
        </a:p>
      </dgm:t>
    </dgm:pt>
    <dgm:pt modelId="{585CED68-9C18-4E87-AD0C-834C56674E59}" type="parTrans" cxnId="{FE783604-C45A-4994-BAB8-D8AD652AF0C1}">
      <dgm:prSet/>
      <dgm:spPr/>
      <dgm:t>
        <a:bodyPr/>
        <a:lstStyle/>
        <a:p>
          <a:endParaRPr lang="en-US"/>
        </a:p>
      </dgm:t>
    </dgm:pt>
    <dgm:pt modelId="{B7C55331-4581-43FF-B588-B7AC2030511B}" type="sibTrans" cxnId="{FE783604-C45A-4994-BAB8-D8AD652AF0C1}">
      <dgm:prSet/>
      <dgm:spPr/>
      <dgm:t>
        <a:bodyPr/>
        <a:lstStyle/>
        <a:p>
          <a:endParaRPr lang="en-US"/>
        </a:p>
      </dgm:t>
    </dgm:pt>
    <dgm:pt modelId="{5D7E52CF-9979-4166-B6AE-B0C7B840D7A9}">
      <dgm:prSet phldrT="[Text]" custT="1"/>
      <dgm:spPr/>
      <dgm:t>
        <a:bodyPr/>
        <a:lstStyle/>
        <a:p>
          <a:r>
            <a:rPr lang="en-US" sz="2400" b="1" dirty="0"/>
            <a:t>Challenging Problem or Question</a:t>
          </a:r>
          <a:endParaRPr lang="en-US" sz="2400" dirty="0"/>
        </a:p>
      </dgm:t>
    </dgm:pt>
    <dgm:pt modelId="{CC4810D4-39CF-4795-874C-DF475AD8DC4C}" type="parTrans" cxnId="{F98713C4-8C2D-46A3-976C-787D92786764}">
      <dgm:prSet/>
      <dgm:spPr/>
      <dgm:t>
        <a:bodyPr/>
        <a:lstStyle/>
        <a:p>
          <a:endParaRPr lang="en-US"/>
        </a:p>
      </dgm:t>
    </dgm:pt>
    <dgm:pt modelId="{BB0B9F76-DC82-4102-9DAD-7CB68A756596}" type="sibTrans" cxnId="{F98713C4-8C2D-46A3-976C-787D92786764}">
      <dgm:prSet/>
      <dgm:spPr/>
      <dgm:t>
        <a:bodyPr/>
        <a:lstStyle/>
        <a:p>
          <a:endParaRPr lang="en-US"/>
        </a:p>
      </dgm:t>
    </dgm:pt>
    <dgm:pt modelId="{94C0E252-28D8-4E35-BF0B-27CC50E15347}">
      <dgm:prSet phldrT="[Text]"/>
      <dgm:spPr/>
      <dgm:t>
        <a:bodyPr/>
        <a:lstStyle/>
        <a:p>
          <a:r>
            <a:rPr lang="en-US" dirty="0"/>
            <a:t>The </a:t>
          </a:r>
          <a:r>
            <a:rPr lang="en-US" b="1" dirty="0">
              <a:solidFill>
                <a:schemeClr val="tx1"/>
              </a:solidFill>
            </a:rPr>
            <a:t>Driving Question </a:t>
          </a:r>
          <a:r>
            <a:rPr lang="en-US" b="0" dirty="0">
              <a:solidFill>
                <a:schemeClr val="tx1"/>
              </a:solidFill>
            </a:rPr>
            <a:t>or </a:t>
          </a:r>
          <a:r>
            <a:rPr lang="en-US" b="0" dirty="0"/>
            <a:t>Project Idea</a:t>
          </a:r>
        </a:p>
      </dgm:t>
    </dgm:pt>
    <dgm:pt modelId="{A66937A3-8AA3-41BD-93E3-2CB66577C74C}" type="parTrans" cxnId="{5075D1AC-BCBE-4F34-9321-40D96BE4A637}">
      <dgm:prSet/>
      <dgm:spPr/>
      <dgm:t>
        <a:bodyPr/>
        <a:lstStyle/>
        <a:p>
          <a:endParaRPr lang="en-US"/>
        </a:p>
      </dgm:t>
    </dgm:pt>
    <dgm:pt modelId="{F3DF18A2-8586-4FC9-9891-FC72F67C85F1}" type="sibTrans" cxnId="{5075D1AC-BCBE-4F34-9321-40D96BE4A637}">
      <dgm:prSet/>
      <dgm:spPr/>
      <dgm:t>
        <a:bodyPr/>
        <a:lstStyle/>
        <a:p>
          <a:endParaRPr lang="en-US"/>
        </a:p>
      </dgm:t>
    </dgm:pt>
    <dgm:pt modelId="{307113DB-5A9B-48AC-8BCA-4D57734BB8A8}">
      <dgm:prSet phldrT="[Text]"/>
      <dgm:spPr/>
      <dgm:t>
        <a:bodyPr/>
        <a:lstStyle/>
        <a:p>
          <a:r>
            <a:rPr lang="en-US" dirty="0"/>
            <a:t>Project is framed around problem or issue</a:t>
          </a:r>
        </a:p>
      </dgm:t>
    </dgm:pt>
    <dgm:pt modelId="{5B9F27E5-4558-41B9-A770-084670A016EB}" type="parTrans" cxnId="{604231EC-6537-490E-9539-ACE08F0C76C7}">
      <dgm:prSet/>
      <dgm:spPr/>
      <dgm:t>
        <a:bodyPr/>
        <a:lstStyle/>
        <a:p>
          <a:endParaRPr lang="en-US"/>
        </a:p>
      </dgm:t>
    </dgm:pt>
    <dgm:pt modelId="{F795880E-E5A1-4761-9A4D-B0E9FF406D73}" type="sibTrans" cxnId="{604231EC-6537-490E-9539-ACE08F0C76C7}">
      <dgm:prSet/>
      <dgm:spPr/>
      <dgm:t>
        <a:bodyPr/>
        <a:lstStyle/>
        <a:p>
          <a:endParaRPr lang="en-US"/>
        </a:p>
      </dgm:t>
    </dgm:pt>
    <dgm:pt modelId="{4DB41F1C-64A8-423D-99F1-7B9F1F7E2D32}">
      <dgm:prSet phldrT="[Text]" custT="1"/>
      <dgm:spPr/>
      <dgm:t>
        <a:bodyPr/>
        <a:lstStyle/>
        <a:p>
          <a:r>
            <a:rPr lang="en-US" sz="2800" b="1" dirty="0"/>
            <a:t>Sustained Inquiry</a:t>
          </a:r>
          <a:endParaRPr lang="en-US" sz="2800" dirty="0"/>
        </a:p>
      </dgm:t>
    </dgm:pt>
    <dgm:pt modelId="{E555DC78-2515-48A8-B15B-346AE3D8D9FD}" type="parTrans" cxnId="{4268092F-C43C-4F94-8EA8-CAE77CC6AB29}">
      <dgm:prSet/>
      <dgm:spPr/>
      <dgm:t>
        <a:bodyPr/>
        <a:lstStyle/>
        <a:p>
          <a:endParaRPr lang="en-US"/>
        </a:p>
      </dgm:t>
    </dgm:pt>
    <dgm:pt modelId="{C8959CDB-CB45-4B75-87A7-29B4519C88CB}" type="sibTrans" cxnId="{4268092F-C43C-4F94-8EA8-CAE77CC6AB29}">
      <dgm:prSet/>
      <dgm:spPr/>
      <dgm:t>
        <a:bodyPr/>
        <a:lstStyle/>
        <a:p>
          <a:endParaRPr lang="en-US"/>
        </a:p>
      </dgm:t>
    </dgm:pt>
    <dgm:pt modelId="{76FBE25C-ED44-4CF8-BA52-F2E86CE47D76}">
      <dgm:prSet phldrT="[Text]" custT="1"/>
      <dgm:spPr/>
      <dgm:t>
        <a:bodyPr/>
        <a:lstStyle/>
        <a:p>
          <a:r>
            <a:rPr lang="en-US" sz="2800" b="1" dirty="0"/>
            <a:t>Authenticity</a:t>
          </a:r>
          <a:endParaRPr lang="en-US" sz="2800" dirty="0"/>
        </a:p>
      </dgm:t>
    </dgm:pt>
    <dgm:pt modelId="{733F0C54-88C3-4677-B66E-E930AC75498C}" type="parTrans" cxnId="{298801B0-C93E-4F99-93C5-07A3A604FB77}">
      <dgm:prSet/>
      <dgm:spPr/>
      <dgm:t>
        <a:bodyPr/>
        <a:lstStyle/>
        <a:p>
          <a:endParaRPr lang="en-US"/>
        </a:p>
      </dgm:t>
    </dgm:pt>
    <dgm:pt modelId="{DDC19DC6-467E-49E3-B740-8A0169C7A984}" type="sibTrans" cxnId="{298801B0-C93E-4F99-93C5-07A3A604FB77}">
      <dgm:prSet/>
      <dgm:spPr/>
      <dgm:t>
        <a:bodyPr/>
        <a:lstStyle/>
        <a:p>
          <a:endParaRPr lang="en-US"/>
        </a:p>
      </dgm:t>
    </dgm:pt>
    <dgm:pt modelId="{C9D464B0-E1B3-484B-85A9-70AF8C63F064}">
      <dgm:prSet phldrT="[Text]"/>
      <dgm:spPr/>
      <dgm:t>
        <a:bodyPr/>
        <a:lstStyle/>
        <a:p>
          <a:r>
            <a:rPr lang="en-US" dirty="0"/>
            <a:t>Extended process of answering questions, finding the answers, researching</a:t>
          </a:r>
        </a:p>
      </dgm:t>
    </dgm:pt>
    <dgm:pt modelId="{647603F3-E95B-4347-AF07-43D29630EEE7}" type="parTrans" cxnId="{08183BA5-1D85-4235-AFA0-8DAAB847BEB0}">
      <dgm:prSet/>
      <dgm:spPr/>
      <dgm:t>
        <a:bodyPr/>
        <a:lstStyle/>
        <a:p>
          <a:endParaRPr lang="en-US"/>
        </a:p>
      </dgm:t>
    </dgm:pt>
    <dgm:pt modelId="{55B48CD6-69FB-4C41-8D53-B7AFC1E07AF6}" type="sibTrans" cxnId="{08183BA5-1D85-4235-AFA0-8DAAB847BEB0}">
      <dgm:prSet/>
      <dgm:spPr/>
      <dgm:t>
        <a:bodyPr/>
        <a:lstStyle/>
        <a:p>
          <a:endParaRPr lang="en-US"/>
        </a:p>
      </dgm:t>
    </dgm:pt>
    <dgm:pt modelId="{A930A78B-1AC3-4B3D-A6B6-2474D9079379}">
      <dgm:prSet phldrT="[Text]"/>
      <dgm:spPr/>
      <dgm:t>
        <a:bodyPr/>
        <a:lstStyle/>
        <a:p>
          <a:r>
            <a:rPr lang="en-US" dirty="0"/>
            <a:t>Is the project REAL, and ENGAGING for participants?</a:t>
          </a:r>
          <a:endParaRPr lang="en-US" b="1" dirty="0">
            <a:solidFill>
              <a:schemeClr val="tx1"/>
            </a:solidFill>
          </a:endParaRPr>
        </a:p>
      </dgm:t>
    </dgm:pt>
    <dgm:pt modelId="{C37B8705-58CB-4074-B0B9-26ED307A1730}" type="parTrans" cxnId="{A4CC9C86-DB99-4EEB-9CE0-174162EAD84A}">
      <dgm:prSet/>
      <dgm:spPr/>
      <dgm:t>
        <a:bodyPr/>
        <a:lstStyle/>
        <a:p>
          <a:endParaRPr lang="en-US"/>
        </a:p>
      </dgm:t>
    </dgm:pt>
    <dgm:pt modelId="{234A6EAE-C0B6-4F35-86D4-BFE4B96CAF86}" type="sibTrans" cxnId="{A4CC9C86-DB99-4EEB-9CE0-174162EAD84A}">
      <dgm:prSet/>
      <dgm:spPr/>
      <dgm:t>
        <a:bodyPr/>
        <a:lstStyle/>
        <a:p>
          <a:endParaRPr lang="en-US"/>
        </a:p>
      </dgm:t>
    </dgm:pt>
    <dgm:pt modelId="{B4561C2F-543F-4955-A5A4-78C6DD4750BD}" type="pres">
      <dgm:prSet presAssocID="{0B091577-E551-4D88-9182-72D62621EA5B}" presName="Name0" presStyleCnt="0">
        <dgm:presLayoutVars>
          <dgm:dir/>
          <dgm:animLvl val="lvl"/>
          <dgm:resizeHandles val="exact"/>
        </dgm:presLayoutVars>
      </dgm:prSet>
      <dgm:spPr/>
    </dgm:pt>
    <dgm:pt modelId="{9D9A3995-234A-473C-8A89-9513BEADA3A9}" type="pres">
      <dgm:prSet presAssocID="{02061DA4-D894-4510-8454-F3729C0820EF}" presName="linNode" presStyleCnt="0"/>
      <dgm:spPr/>
    </dgm:pt>
    <dgm:pt modelId="{FC8EE105-0FF5-497A-A26B-E35EA59F77A3}" type="pres">
      <dgm:prSet presAssocID="{02061DA4-D894-4510-8454-F3729C0820EF}" presName="parentText" presStyleLbl="node1" presStyleIdx="0" presStyleCnt="4" custLinFactNeighborX="-931" custLinFactNeighborY="-2258">
        <dgm:presLayoutVars>
          <dgm:chMax val="1"/>
          <dgm:bulletEnabled val="1"/>
        </dgm:presLayoutVars>
      </dgm:prSet>
      <dgm:spPr/>
    </dgm:pt>
    <dgm:pt modelId="{5119CA38-5670-42EF-BB3A-C5C136E61D93}" type="pres">
      <dgm:prSet presAssocID="{02061DA4-D894-4510-8454-F3729C0820EF}" presName="descendantText" presStyleLbl="alignAccFollowNode1" presStyleIdx="0" presStyleCnt="4">
        <dgm:presLayoutVars>
          <dgm:bulletEnabled val="1"/>
        </dgm:presLayoutVars>
      </dgm:prSet>
      <dgm:spPr/>
    </dgm:pt>
    <dgm:pt modelId="{B97CA0D2-BE5D-40D2-98B0-83692D48DCB3}" type="pres">
      <dgm:prSet presAssocID="{CA477798-CCBE-4154-B218-F32D5AD3E706}" presName="sp" presStyleCnt="0"/>
      <dgm:spPr/>
    </dgm:pt>
    <dgm:pt modelId="{FDB105A0-81D0-4B64-88DC-1558711B81C3}" type="pres">
      <dgm:prSet presAssocID="{5D7E52CF-9979-4166-B6AE-B0C7B840D7A9}" presName="linNode" presStyleCnt="0"/>
      <dgm:spPr/>
    </dgm:pt>
    <dgm:pt modelId="{06128080-B806-4101-B7BB-8370255B7DB9}" type="pres">
      <dgm:prSet presAssocID="{5D7E52CF-9979-4166-B6AE-B0C7B840D7A9}" presName="parentText" presStyleLbl="node1" presStyleIdx="1" presStyleCnt="4" custLinFactNeighborX="502" custLinFactNeighborY="818">
        <dgm:presLayoutVars>
          <dgm:chMax val="1"/>
          <dgm:bulletEnabled val="1"/>
        </dgm:presLayoutVars>
      </dgm:prSet>
      <dgm:spPr/>
    </dgm:pt>
    <dgm:pt modelId="{0D3EBC67-49A3-4704-BE4F-45ED2DA7CF5C}" type="pres">
      <dgm:prSet presAssocID="{5D7E52CF-9979-4166-B6AE-B0C7B840D7A9}" presName="descendantText" presStyleLbl="alignAccFollowNode1" presStyleIdx="1" presStyleCnt="4">
        <dgm:presLayoutVars>
          <dgm:bulletEnabled val="1"/>
        </dgm:presLayoutVars>
      </dgm:prSet>
      <dgm:spPr/>
    </dgm:pt>
    <dgm:pt modelId="{8F755B89-40D6-40B1-8B2E-51A62F96DD31}" type="pres">
      <dgm:prSet presAssocID="{BB0B9F76-DC82-4102-9DAD-7CB68A756596}" presName="sp" presStyleCnt="0"/>
      <dgm:spPr/>
    </dgm:pt>
    <dgm:pt modelId="{520F9C61-1A1C-4541-9870-FD93BCF94AE7}" type="pres">
      <dgm:prSet presAssocID="{4DB41F1C-64A8-423D-99F1-7B9F1F7E2D32}" presName="linNode" presStyleCnt="0"/>
      <dgm:spPr/>
    </dgm:pt>
    <dgm:pt modelId="{2507EC8A-F6E8-4954-AB02-E9924D3E43EB}" type="pres">
      <dgm:prSet presAssocID="{4DB41F1C-64A8-423D-99F1-7B9F1F7E2D3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D81E52C5-08E2-48C2-AB03-5C462AE8954B}" type="pres">
      <dgm:prSet presAssocID="{4DB41F1C-64A8-423D-99F1-7B9F1F7E2D32}" presName="descendantText" presStyleLbl="alignAccFollowNode1" presStyleIdx="2" presStyleCnt="4" custLinFactNeighborX="669" custLinFactNeighborY="7476">
        <dgm:presLayoutVars>
          <dgm:bulletEnabled val="1"/>
        </dgm:presLayoutVars>
      </dgm:prSet>
      <dgm:spPr/>
    </dgm:pt>
    <dgm:pt modelId="{E63F6456-5DD3-4955-ABAD-C9BD604D9405}" type="pres">
      <dgm:prSet presAssocID="{C8959CDB-CB45-4B75-87A7-29B4519C88CB}" presName="sp" presStyleCnt="0"/>
      <dgm:spPr/>
    </dgm:pt>
    <dgm:pt modelId="{8F92F9A8-8339-4AEF-BF1D-58130501EDA2}" type="pres">
      <dgm:prSet presAssocID="{76FBE25C-ED44-4CF8-BA52-F2E86CE47D76}" presName="linNode" presStyleCnt="0"/>
      <dgm:spPr/>
    </dgm:pt>
    <dgm:pt modelId="{EB6BAE44-82D3-40D0-890F-135CF8CA57C0}" type="pres">
      <dgm:prSet presAssocID="{76FBE25C-ED44-4CF8-BA52-F2E86CE47D76}" presName="parentText" presStyleLbl="node1" presStyleIdx="3" presStyleCnt="4" custLinFactNeighborX="-10431" custLinFactNeighborY="2870">
        <dgm:presLayoutVars>
          <dgm:chMax val="1"/>
          <dgm:bulletEnabled val="1"/>
        </dgm:presLayoutVars>
      </dgm:prSet>
      <dgm:spPr/>
    </dgm:pt>
    <dgm:pt modelId="{6B204824-06B1-4E21-BF8C-48B16DB56AF1}" type="pres">
      <dgm:prSet presAssocID="{76FBE25C-ED44-4CF8-BA52-F2E86CE47D7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FE783604-C45A-4994-BAB8-D8AD652AF0C1}" srcId="{02061DA4-D894-4510-8454-F3729C0820EF}" destId="{6CB5F4CA-C1D7-4DA6-969F-BBB62DBA7D61}" srcOrd="1" destOrd="0" parTransId="{585CED68-9C18-4E87-AD0C-834C56674E59}" sibTransId="{B7C55331-4581-43FF-B588-B7AC2030511B}"/>
    <dgm:cxn modelId="{4EC8B60B-A884-451B-B31F-82AE1D8EDC96}" type="presOf" srcId="{6CB5F4CA-C1D7-4DA6-969F-BBB62DBA7D61}" destId="{5119CA38-5670-42EF-BB3A-C5C136E61D93}" srcOrd="0" destOrd="1" presId="urn:microsoft.com/office/officeart/2005/8/layout/vList5"/>
    <dgm:cxn modelId="{2151972B-ED83-40E2-9CA4-71753400B236}" type="presOf" srcId="{307113DB-5A9B-48AC-8BCA-4D57734BB8A8}" destId="{0D3EBC67-49A3-4704-BE4F-45ED2DA7CF5C}" srcOrd="0" destOrd="1" presId="urn:microsoft.com/office/officeart/2005/8/layout/vList5"/>
    <dgm:cxn modelId="{4268092F-C43C-4F94-8EA8-CAE77CC6AB29}" srcId="{0B091577-E551-4D88-9182-72D62621EA5B}" destId="{4DB41F1C-64A8-423D-99F1-7B9F1F7E2D32}" srcOrd="2" destOrd="0" parTransId="{E555DC78-2515-48A8-B15B-346AE3D8D9FD}" sibTransId="{C8959CDB-CB45-4B75-87A7-29B4519C88CB}"/>
    <dgm:cxn modelId="{07AF2F31-4A2A-4687-9625-F91FE36E8362}" type="presOf" srcId="{DDDADDB0-944C-44C0-8092-AF327DCF4D73}" destId="{5119CA38-5670-42EF-BB3A-C5C136E61D93}" srcOrd="0" destOrd="0" presId="urn:microsoft.com/office/officeart/2005/8/layout/vList5"/>
    <dgm:cxn modelId="{0BB40C38-B7EE-4881-B0A8-E51C3E3254F8}" type="presOf" srcId="{C9D464B0-E1B3-484B-85A9-70AF8C63F064}" destId="{D81E52C5-08E2-48C2-AB03-5C462AE8954B}" srcOrd="0" destOrd="0" presId="urn:microsoft.com/office/officeart/2005/8/layout/vList5"/>
    <dgm:cxn modelId="{D60FA93E-746E-4525-BC9F-FFADC77E4292}" type="presOf" srcId="{A930A78B-1AC3-4B3D-A6B6-2474D9079379}" destId="{6B204824-06B1-4E21-BF8C-48B16DB56AF1}" srcOrd="0" destOrd="0" presId="urn:microsoft.com/office/officeart/2005/8/layout/vList5"/>
    <dgm:cxn modelId="{E4DEAC55-D990-4B96-9FD9-789D55A86412}" type="presOf" srcId="{94C0E252-28D8-4E35-BF0B-27CC50E15347}" destId="{0D3EBC67-49A3-4704-BE4F-45ED2DA7CF5C}" srcOrd="0" destOrd="0" presId="urn:microsoft.com/office/officeart/2005/8/layout/vList5"/>
    <dgm:cxn modelId="{725AD259-89A2-427B-92D3-7DA0AB8797B4}" type="presOf" srcId="{76FBE25C-ED44-4CF8-BA52-F2E86CE47D76}" destId="{EB6BAE44-82D3-40D0-890F-135CF8CA57C0}" srcOrd="0" destOrd="0" presId="urn:microsoft.com/office/officeart/2005/8/layout/vList5"/>
    <dgm:cxn modelId="{A4CC9C86-DB99-4EEB-9CE0-174162EAD84A}" srcId="{76FBE25C-ED44-4CF8-BA52-F2E86CE47D76}" destId="{A930A78B-1AC3-4B3D-A6B6-2474D9079379}" srcOrd="0" destOrd="0" parTransId="{C37B8705-58CB-4074-B0B9-26ED307A1730}" sibTransId="{234A6EAE-C0B6-4F35-86D4-BFE4B96CAF86}"/>
    <dgm:cxn modelId="{2DCF798E-87AC-4B8A-A8BB-E615395C589B}" type="presOf" srcId="{5D7E52CF-9979-4166-B6AE-B0C7B840D7A9}" destId="{06128080-B806-4101-B7BB-8370255B7DB9}" srcOrd="0" destOrd="0" presId="urn:microsoft.com/office/officeart/2005/8/layout/vList5"/>
    <dgm:cxn modelId="{CB34FE8F-8E9D-4BEC-A66C-651A0A5974F2}" type="presOf" srcId="{02061DA4-D894-4510-8454-F3729C0820EF}" destId="{FC8EE105-0FF5-497A-A26B-E35EA59F77A3}" srcOrd="0" destOrd="0" presId="urn:microsoft.com/office/officeart/2005/8/layout/vList5"/>
    <dgm:cxn modelId="{E16FB09B-C11D-46EE-8E3F-1C3B2265A07E}" type="presOf" srcId="{4DB41F1C-64A8-423D-99F1-7B9F1F7E2D32}" destId="{2507EC8A-F6E8-4954-AB02-E9924D3E43EB}" srcOrd="0" destOrd="0" presId="urn:microsoft.com/office/officeart/2005/8/layout/vList5"/>
    <dgm:cxn modelId="{08183BA5-1D85-4235-AFA0-8DAAB847BEB0}" srcId="{4DB41F1C-64A8-423D-99F1-7B9F1F7E2D32}" destId="{C9D464B0-E1B3-484B-85A9-70AF8C63F064}" srcOrd="0" destOrd="0" parTransId="{647603F3-E95B-4347-AF07-43D29630EEE7}" sibTransId="{55B48CD6-69FB-4C41-8D53-B7AFC1E07AF6}"/>
    <dgm:cxn modelId="{5075D1AC-BCBE-4F34-9321-40D96BE4A637}" srcId="{5D7E52CF-9979-4166-B6AE-B0C7B840D7A9}" destId="{94C0E252-28D8-4E35-BF0B-27CC50E15347}" srcOrd="0" destOrd="0" parTransId="{A66937A3-8AA3-41BD-93E3-2CB66577C74C}" sibTransId="{F3DF18A2-8586-4FC9-9891-FC72F67C85F1}"/>
    <dgm:cxn modelId="{298801B0-C93E-4F99-93C5-07A3A604FB77}" srcId="{0B091577-E551-4D88-9182-72D62621EA5B}" destId="{76FBE25C-ED44-4CF8-BA52-F2E86CE47D76}" srcOrd="3" destOrd="0" parTransId="{733F0C54-88C3-4677-B66E-E930AC75498C}" sibTransId="{DDC19DC6-467E-49E3-B740-8A0169C7A984}"/>
    <dgm:cxn modelId="{F98713C4-8C2D-46A3-976C-787D92786764}" srcId="{0B091577-E551-4D88-9182-72D62621EA5B}" destId="{5D7E52CF-9979-4166-B6AE-B0C7B840D7A9}" srcOrd="1" destOrd="0" parTransId="{CC4810D4-39CF-4795-874C-DF475AD8DC4C}" sibTransId="{BB0B9F76-DC82-4102-9DAD-7CB68A756596}"/>
    <dgm:cxn modelId="{5EF97FCC-FE28-44DC-A480-26D661B9EC63}" srcId="{0B091577-E551-4D88-9182-72D62621EA5B}" destId="{02061DA4-D894-4510-8454-F3729C0820EF}" srcOrd="0" destOrd="0" parTransId="{EE50074E-0073-4B05-8F8B-F2110DE225FE}" sibTransId="{CA477798-CCBE-4154-B218-F32D5AD3E706}"/>
    <dgm:cxn modelId="{FECDBECF-CA04-41E7-B105-C395F288009A}" srcId="{02061DA4-D894-4510-8454-F3729C0820EF}" destId="{DDDADDB0-944C-44C0-8092-AF327DCF4D73}" srcOrd="0" destOrd="0" parTransId="{3B933A93-5034-40A5-A79F-FB27C09948B5}" sibTransId="{65B59685-93AF-4217-9EF3-3C1ABB72D2B9}"/>
    <dgm:cxn modelId="{604231EC-6537-490E-9539-ACE08F0C76C7}" srcId="{5D7E52CF-9979-4166-B6AE-B0C7B840D7A9}" destId="{307113DB-5A9B-48AC-8BCA-4D57734BB8A8}" srcOrd="1" destOrd="0" parTransId="{5B9F27E5-4558-41B9-A770-084670A016EB}" sibTransId="{F795880E-E5A1-4761-9A4D-B0E9FF406D73}"/>
    <dgm:cxn modelId="{9EDA6EF6-0677-444A-BFF8-0C8E75716DF6}" type="presOf" srcId="{0B091577-E551-4D88-9182-72D62621EA5B}" destId="{B4561C2F-543F-4955-A5A4-78C6DD4750BD}" srcOrd="0" destOrd="0" presId="urn:microsoft.com/office/officeart/2005/8/layout/vList5"/>
    <dgm:cxn modelId="{E429F82A-7426-4342-A9CF-DE29DB2B0D13}" type="presParOf" srcId="{B4561C2F-543F-4955-A5A4-78C6DD4750BD}" destId="{9D9A3995-234A-473C-8A89-9513BEADA3A9}" srcOrd="0" destOrd="0" presId="urn:microsoft.com/office/officeart/2005/8/layout/vList5"/>
    <dgm:cxn modelId="{16660155-0A09-42EE-9722-3987CDC5FCE5}" type="presParOf" srcId="{9D9A3995-234A-473C-8A89-9513BEADA3A9}" destId="{FC8EE105-0FF5-497A-A26B-E35EA59F77A3}" srcOrd="0" destOrd="0" presId="urn:microsoft.com/office/officeart/2005/8/layout/vList5"/>
    <dgm:cxn modelId="{F64685A7-C7DB-4A4B-A7C7-38AE41861063}" type="presParOf" srcId="{9D9A3995-234A-473C-8A89-9513BEADA3A9}" destId="{5119CA38-5670-42EF-BB3A-C5C136E61D93}" srcOrd="1" destOrd="0" presId="urn:microsoft.com/office/officeart/2005/8/layout/vList5"/>
    <dgm:cxn modelId="{6BD19E8C-9419-48BD-A77B-C72989BE1900}" type="presParOf" srcId="{B4561C2F-543F-4955-A5A4-78C6DD4750BD}" destId="{B97CA0D2-BE5D-40D2-98B0-83692D48DCB3}" srcOrd="1" destOrd="0" presId="urn:microsoft.com/office/officeart/2005/8/layout/vList5"/>
    <dgm:cxn modelId="{914867BD-2FB5-40FA-B310-5363CD84B738}" type="presParOf" srcId="{B4561C2F-543F-4955-A5A4-78C6DD4750BD}" destId="{FDB105A0-81D0-4B64-88DC-1558711B81C3}" srcOrd="2" destOrd="0" presId="urn:microsoft.com/office/officeart/2005/8/layout/vList5"/>
    <dgm:cxn modelId="{7512BE26-9B22-4D13-8E59-7CB7D27F4671}" type="presParOf" srcId="{FDB105A0-81D0-4B64-88DC-1558711B81C3}" destId="{06128080-B806-4101-B7BB-8370255B7DB9}" srcOrd="0" destOrd="0" presId="urn:microsoft.com/office/officeart/2005/8/layout/vList5"/>
    <dgm:cxn modelId="{0BF4C4CE-CF5D-483A-A12C-D419AA105B80}" type="presParOf" srcId="{FDB105A0-81D0-4B64-88DC-1558711B81C3}" destId="{0D3EBC67-49A3-4704-BE4F-45ED2DA7CF5C}" srcOrd="1" destOrd="0" presId="urn:microsoft.com/office/officeart/2005/8/layout/vList5"/>
    <dgm:cxn modelId="{C35FBAA4-367E-4B88-865A-35352ADC3C11}" type="presParOf" srcId="{B4561C2F-543F-4955-A5A4-78C6DD4750BD}" destId="{8F755B89-40D6-40B1-8B2E-51A62F96DD31}" srcOrd="3" destOrd="0" presId="urn:microsoft.com/office/officeart/2005/8/layout/vList5"/>
    <dgm:cxn modelId="{D07EE322-4484-4A9F-A14D-E06C2A03CA74}" type="presParOf" srcId="{B4561C2F-543F-4955-A5A4-78C6DD4750BD}" destId="{520F9C61-1A1C-4541-9870-FD93BCF94AE7}" srcOrd="4" destOrd="0" presId="urn:microsoft.com/office/officeart/2005/8/layout/vList5"/>
    <dgm:cxn modelId="{22578E2D-5757-4F32-BEDE-6B286007A276}" type="presParOf" srcId="{520F9C61-1A1C-4541-9870-FD93BCF94AE7}" destId="{2507EC8A-F6E8-4954-AB02-E9924D3E43EB}" srcOrd="0" destOrd="0" presId="urn:microsoft.com/office/officeart/2005/8/layout/vList5"/>
    <dgm:cxn modelId="{CA707644-3E37-47CA-911D-68591E512E83}" type="presParOf" srcId="{520F9C61-1A1C-4541-9870-FD93BCF94AE7}" destId="{D81E52C5-08E2-48C2-AB03-5C462AE8954B}" srcOrd="1" destOrd="0" presId="urn:microsoft.com/office/officeart/2005/8/layout/vList5"/>
    <dgm:cxn modelId="{9DE0DE2B-A4C3-4D37-BA2C-66C8496BF639}" type="presParOf" srcId="{B4561C2F-543F-4955-A5A4-78C6DD4750BD}" destId="{E63F6456-5DD3-4955-ABAD-C9BD604D9405}" srcOrd="5" destOrd="0" presId="urn:microsoft.com/office/officeart/2005/8/layout/vList5"/>
    <dgm:cxn modelId="{BCAD0595-8649-4AF3-ADBC-B694FA35825D}" type="presParOf" srcId="{B4561C2F-543F-4955-A5A4-78C6DD4750BD}" destId="{8F92F9A8-8339-4AEF-BF1D-58130501EDA2}" srcOrd="6" destOrd="0" presId="urn:microsoft.com/office/officeart/2005/8/layout/vList5"/>
    <dgm:cxn modelId="{70134160-20BE-49C2-BF98-BC712F910219}" type="presParOf" srcId="{8F92F9A8-8339-4AEF-BF1D-58130501EDA2}" destId="{EB6BAE44-82D3-40D0-890F-135CF8CA57C0}" srcOrd="0" destOrd="0" presId="urn:microsoft.com/office/officeart/2005/8/layout/vList5"/>
    <dgm:cxn modelId="{E0A11C66-F853-4A9F-9874-B66D2D0EF7EB}" type="presParOf" srcId="{8F92F9A8-8339-4AEF-BF1D-58130501EDA2}" destId="{6B204824-06B1-4E21-BF8C-48B16DB56AF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37A4F0-858A-48D8-9608-1B32705093E8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B4C82B-0646-43D5-85EF-398511969F2F}">
      <dgm:prSet phldrT="[Text]"/>
      <dgm:spPr/>
      <dgm:t>
        <a:bodyPr/>
        <a:lstStyle/>
        <a:p>
          <a:r>
            <a:rPr lang="en-US" b="1" dirty="0"/>
            <a:t>Student Voice &amp; Choice</a:t>
          </a:r>
          <a:endParaRPr lang="en-US" dirty="0"/>
        </a:p>
      </dgm:t>
    </dgm:pt>
    <dgm:pt modelId="{EF24DEC0-847B-4E81-86B0-1E11B9FEEF1B}" type="parTrans" cxnId="{15584015-52DC-49C8-BC2F-11A4C309C248}">
      <dgm:prSet/>
      <dgm:spPr/>
      <dgm:t>
        <a:bodyPr/>
        <a:lstStyle/>
        <a:p>
          <a:endParaRPr lang="en-US"/>
        </a:p>
      </dgm:t>
    </dgm:pt>
    <dgm:pt modelId="{BB9393DC-4BC2-47A1-A5F7-C6BCFF98FF87}" type="sibTrans" cxnId="{15584015-52DC-49C8-BC2F-11A4C309C248}">
      <dgm:prSet/>
      <dgm:spPr/>
      <dgm:t>
        <a:bodyPr/>
        <a:lstStyle/>
        <a:p>
          <a:endParaRPr lang="en-US"/>
        </a:p>
      </dgm:t>
    </dgm:pt>
    <dgm:pt modelId="{939D1BEB-5035-46C5-9C7C-49EF914311C4}">
      <dgm:prSet phldrT="[Text]" custT="1"/>
      <dgm:spPr/>
      <dgm:t>
        <a:bodyPr/>
        <a:lstStyle/>
        <a:p>
          <a:r>
            <a:rPr lang="en-US" sz="1800" dirty="0"/>
            <a:t>Students makes decisions about project, how they work and/or what they produce</a:t>
          </a:r>
        </a:p>
      </dgm:t>
    </dgm:pt>
    <dgm:pt modelId="{AFE6A51C-D2C6-43B1-AC2E-3F540A2F922B}" type="parTrans" cxnId="{74126DFF-9BDE-489E-9A92-D82583723569}">
      <dgm:prSet/>
      <dgm:spPr/>
      <dgm:t>
        <a:bodyPr/>
        <a:lstStyle/>
        <a:p>
          <a:endParaRPr lang="en-US"/>
        </a:p>
      </dgm:t>
    </dgm:pt>
    <dgm:pt modelId="{C2F78613-A1EE-4CF7-B91A-A650294ED3EF}" type="sibTrans" cxnId="{74126DFF-9BDE-489E-9A92-D82583723569}">
      <dgm:prSet/>
      <dgm:spPr/>
      <dgm:t>
        <a:bodyPr/>
        <a:lstStyle/>
        <a:p>
          <a:endParaRPr lang="en-US"/>
        </a:p>
      </dgm:t>
    </dgm:pt>
    <dgm:pt modelId="{E55D99CB-9543-4835-A7B7-673E09BE1C1B}">
      <dgm:prSet phldrT="[Text]" custT="1"/>
      <dgm:spPr/>
      <dgm:t>
        <a:bodyPr/>
        <a:lstStyle/>
        <a:p>
          <a:r>
            <a:rPr lang="en-US" sz="1800" dirty="0"/>
            <a:t>Opportunity to “own” the project</a:t>
          </a:r>
        </a:p>
      </dgm:t>
    </dgm:pt>
    <dgm:pt modelId="{960C8B3E-43B6-4528-B710-CA5139BFE2E6}" type="parTrans" cxnId="{8A9DE7CC-B10C-4BDC-BD26-63370FF0639B}">
      <dgm:prSet/>
      <dgm:spPr/>
      <dgm:t>
        <a:bodyPr/>
        <a:lstStyle/>
        <a:p>
          <a:endParaRPr lang="en-US"/>
        </a:p>
      </dgm:t>
    </dgm:pt>
    <dgm:pt modelId="{759D57D1-6776-4A3E-8960-34A016AC2FB6}" type="sibTrans" cxnId="{8A9DE7CC-B10C-4BDC-BD26-63370FF0639B}">
      <dgm:prSet/>
      <dgm:spPr/>
      <dgm:t>
        <a:bodyPr/>
        <a:lstStyle/>
        <a:p>
          <a:endParaRPr lang="en-US"/>
        </a:p>
      </dgm:t>
    </dgm:pt>
    <dgm:pt modelId="{571D94BD-78FC-4C61-94D2-2A59AF4CD992}">
      <dgm:prSet phldrT="[Text]"/>
      <dgm:spPr/>
      <dgm:t>
        <a:bodyPr/>
        <a:lstStyle/>
        <a:p>
          <a:r>
            <a:rPr lang="en-US" b="1" dirty="0"/>
            <a:t>Reflection</a:t>
          </a:r>
          <a:endParaRPr lang="en-US" dirty="0"/>
        </a:p>
      </dgm:t>
    </dgm:pt>
    <dgm:pt modelId="{79F2F291-78E6-4364-B5BE-44A3D81742D4}" type="parTrans" cxnId="{3EFDB7CF-E7B3-422F-90DF-B88EEFA27F89}">
      <dgm:prSet/>
      <dgm:spPr/>
      <dgm:t>
        <a:bodyPr/>
        <a:lstStyle/>
        <a:p>
          <a:endParaRPr lang="en-US"/>
        </a:p>
      </dgm:t>
    </dgm:pt>
    <dgm:pt modelId="{5C56386B-0111-4E0B-B480-B996EFD31A8C}" type="sibTrans" cxnId="{3EFDB7CF-E7B3-422F-90DF-B88EEFA27F89}">
      <dgm:prSet/>
      <dgm:spPr/>
      <dgm:t>
        <a:bodyPr/>
        <a:lstStyle/>
        <a:p>
          <a:endParaRPr lang="en-US"/>
        </a:p>
      </dgm:t>
    </dgm:pt>
    <dgm:pt modelId="{43CAE0FF-4A0F-4324-A2DD-0163870A1C06}">
      <dgm:prSet phldrT="[Text]" custT="1"/>
      <dgm:spPr/>
      <dgm:t>
        <a:bodyPr/>
        <a:lstStyle/>
        <a:p>
          <a:r>
            <a:rPr lang="en-US" sz="1800" dirty="0"/>
            <a:t>Students and Teachers reflect the effectiveness of the project, quality of work, obstacles</a:t>
          </a:r>
        </a:p>
      </dgm:t>
    </dgm:pt>
    <dgm:pt modelId="{3F61EB78-1EE3-404A-8992-B26B2ED92D20}" type="parTrans" cxnId="{AB8BC798-BA7D-4E4D-9F3F-EE6931BCEDBB}">
      <dgm:prSet/>
      <dgm:spPr/>
      <dgm:t>
        <a:bodyPr/>
        <a:lstStyle/>
        <a:p>
          <a:endParaRPr lang="en-US"/>
        </a:p>
      </dgm:t>
    </dgm:pt>
    <dgm:pt modelId="{5ED9D19A-C735-49AE-BE2C-67E1220F51A8}" type="sibTrans" cxnId="{AB8BC798-BA7D-4E4D-9F3F-EE6931BCEDBB}">
      <dgm:prSet/>
      <dgm:spPr/>
      <dgm:t>
        <a:bodyPr/>
        <a:lstStyle/>
        <a:p>
          <a:endParaRPr lang="en-US"/>
        </a:p>
      </dgm:t>
    </dgm:pt>
    <dgm:pt modelId="{27637C0A-E14F-47BF-A295-B9B8256309EB}">
      <dgm:prSet phldrT="[Text]"/>
      <dgm:spPr/>
      <dgm:t>
        <a:bodyPr/>
        <a:lstStyle/>
        <a:p>
          <a:r>
            <a:rPr lang="en-US" b="1" dirty="0"/>
            <a:t>Critique &amp; Revision</a:t>
          </a:r>
          <a:endParaRPr lang="en-US" dirty="0"/>
        </a:p>
      </dgm:t>
    </dgm:pt>
    <dgm:pt modelId="{1E6471F8-A4E0-47DE-BEC3-D548B2F5F87A}" type="parTrans" cxnId="{DD4DD544-C447-4FCB-8A42-EA35E35546F6}">
      <dgm:prSet/>
      <dgm:spPr/>
      <dgm:t>
        <a:bodyPr/>
        <a:lstStyle/>
        <a:p>
          <a:endParaRPr lang="en-US"/>
        </a:p>
      </dgm:t>
    </dgm:pt>
    <dgm:pt modelId="{A0E748DF-6FD5-4B0C-8804-32B3416D9B64}" type="sibTrans" cxnId="{DD4DD544-C447-4FCB-8A42-EA35E35546F6}">
      <dgm:prSet/>
      <dgm:spPr/>
      <dgm:t>
        <a:bodyPr/>
        <a:lstStyle/>
        <a:p>
          <a:endParaRPr lang="en-US"/>
        </a:p>
      </dgm:t>
    </dgm:pt>
    <dgm:pt modelId="{1AB0F039-B438-4983-B417-5832A274643D}">
      <dgm:prSet custT="1"/>
      <dgm:spPr/>
      <dgm:t>
        <a:bodyPr/>
        <a:lstStyle/>
        <a:p>
          <a:r>
            <a:rPr lang="en-US" sz="1800" dirty="0"/>
            <a:t>Students give, receive feedback to improve their process and products</a:t>
          </a:r>
        </a:p>
      </dgm:t>
    </dgm:pt>
    <dgm:pt modelId="{21EC1B29-5EB8-4B91-8F55-F1518F1E9E6A}" type="parTrans" cxnId="{65487837-BAE9-48D2-8BB0-B108DFE2C722}">
      <dgm:prSet/>
      <dgm:spPr/>
      <dgm:t>
        <a:bodyPr/>
        <a:lstStyle/>
        <a:p>
          <a:endParaRPr lang="en-US"/>
        </a:p>
      </dgm:t>
    </dgm:pt>
    <dgm:pt modelId="{E059CEC3-EAE6-48BE-8490-BEF9F71A77B1}" type="sibTrans" cxnId="{65487837-BAE9-48D2-8BB0-B108DFE2C722}">
      <dgm:prSet/>
      <dgm:spPr/>
      <dgm:t>
        <a:bodyPr/>
        <a:lstStyle/>
        <a:p>
          <a:endParaRPr lang="en-US"/>
        </a:p>
      </dgm:t>
    </dgm:pt>
    <dgm:pt modelId="{B2FBCE60-6A43-4141-94F3-816DF92B9A60}">
      <dgm:prSet/>
      <dgm:spPr/>
      <dgm:t>
        <a:bodyPr/>
        <a:lstStyle/>
        <a:p>
          <a:r>
            <a:rPr lang="en-US" b="1" dirty="0"/>
            <a:t>Public Product</a:t>
          </a:r>
        </a:p>
      </dgm:t>
    </dgm:pt>
    <dgm:pt modelId="{BB278C84-8863-47CD-AF04-CFA10BEA8F69}" type="parTrans" cxnId="{0C2E0BC3-8CC4-4B09-854D-4EB437870490}">
      <dgm:prSet/>
      <dgm:spPr/>
      <dgm:t>
        <a:bodyPr/>
        <a:lstStyle/>
        <a:p>
          <a:endParaRPr lang="en-US"/>
        </a:p>
      </dgm:t>
    </dgm:pt>
    <dgm:pt modelId="{C4F0F6EA-3A00-45B0-88D8-260A33809C14}" type="sibTrans" cxnId="{0C2E0BC3-8CC4-4B09-854D-4EB437870490}">
      <dgm:prSet/>
      <dgm:spPr/>
      <dgm:t>
        <a:bodyPr/>
        <a:lstStyle/>
        <a:p>
          <a:endParaRPr lang="en-US"/>
        </a:p>
      </dgm:t>
    </dgm:pt>
    <dgm:pt modelId="{7EF50DEF-0609-468C-B5A8-EE2FEBB51330}">
      <dgm:prSet custT="1"/>
      <dgm:spPr/>
      <dgm:t>
        <a:bodyPr/>
        <a:lstStyle/>
        <a:p>
          <a:r>
            <a:rPr lang="en-US" sz="1800" dirty="0"/>
            <a:t>Students make their project work public</a:t>
          </a:r>
          <a:endParaRPr lang="en-US" sz="1800" b="1" dirty="0"/>
        </a:p>
      </dgm:t>
    </dgm:pt>
    <dgm:pt modelId="{5453F72D-2383-410D-9D94-8F47011650CB}" type="parTrans" cxnId="{DEF4EFF2-236D-4ECD-BE43-6B0E9C851DF7}">
      <dgm:prSet/>
      <dgm:spPr/>
      <dgm:t>
        <a:bodyPr/>
        <a:lstStyle/>
        <a:p>
          <a:endParaRPr lang="en-US"/>
        </a:p>
      </dgm:t>
    </dgm:pt>
    <dgm:pt modelId="{A00AE100-10B5-446C-B3BB-37A06D50DF9B}" type="sibTrans" cxnId="{DEF4EFF2-236D-4ECD-BE43-6B0E9C851DF7}">
      <dgm:prSet/>
      <dgm:spPr/>
      <dgm:t>
        <a:bodyPr/>
        <a:lstStyle/>
        <a:p>
          <a:endParaRPr lang="en-US"/>
        </a:p>
      </dgm:t>
    </dgm:pt>
    <dgm:pt modelId="{6D9943F6-373A-4321-AB1C-94A5CF30E18F}">
      <dgm:prSet custT="1"/>
      <dgm:spPr/>
      <dgm:t>
        <a:bodyPr/>
        <a:lstStyle/>
        <a:p>
          <a:r>
            <a:rPr lang="en-US" sz="1800" dirty="0"/>
            <a:t>Must reach beyond the classroom</a:t>
          </a:r>
          <a:endParaRPr lang="en-US" sz="1800" b="1" dirty="0"/>
        </a:p>
      </dgm:t>
    </dgm:pt>
    <dgm:pt modelId="{7FBD42C6-56BB-49DB-852D-67F94C1495E7}" type="parTrans" cxnId="{7DB8B455-4E8A-4B9F-858E-E31A764E1B76}">
      <dgm:prSet/>
      <dgm:spPr/>
      <dgm:t>
        <a:bodyPr/>
        <a:lstStyle/>
        <a:p>
          <a:endParaRPr lang="en-US"/>
        </a:p>
      </dgm:t>
    </dgm:pt>
    <dgm:pt modelId="{FB92FCCF-0308-455C-A8E6-B4F06E41FC5C}" type="sibTrans" cxnId="{7DB8B455-4E8A-4B9F-858E-E31A764E1B76}">
      <dgm:prSet/>
      <dgm:spPr/>
      <dgm:t>
        <a:bodyPr/>
        <a:lstStyle/>
        <a:p>
          <a:endParaRPr lang="en-US"/>
        </a:p>
      </dgm:t>
    </dgm:pt>
    <dgm:pt modelId="{9AA0F780-02C7-4714-9538-3809E420416F}" type="pres">
      <dgm:prSet presAssocID="{0A37A4F0-858A-48D8-9608-1B32705093E8}" presName="Name0" presStyleCnt="0">
        <dgm:presLayoutVars>
          <dgm:dir/>
          <dgm:animLvl val="lvl"/>
          <dgm:resizeHandles val="exact"/>
        </dgm:presLayoutVars>
      </dgm:prSet>
      <dgm:spPr/>
    </dgm:pt>
    <dgm:pt modelId="{676C6D06-68A7-4961-BD99-194987321731}" type="pres">
      <dgm:prSet presAssocID="{A7B4C82B-0646-43D5-85EF-398511969F2F}" presName="linNode" presStyleCnt="0"/>
      <dgm:spPr/>
    </dgm:pt>
    <dgm:pt modelId="{4B637D36-59D1-4E50-A39D-50C5B956284A}" type="pres">
      <dgm:prSet presAssocID="{A7B4C82B-0646-43D5-85EF-398511969F2F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740AAC57-BDF5-4C2A-90AD-A253777779E4}" type="pres">
      <dgm:prSet presAssocID="{A7B4C82B-0646-43D5-85EF-398511969F2F}" presName="descendantText" presStyleLbl="alignAccFollowNode1" presStyleIdx="0" presStyleCnt="4">
        <dgm:presLayoutVars>
          <dgm:bulletEnabled val="1"/>
        </dgm:presLayoutVars>
      </dgm:prSet>
      <dgm:spPr/>
    </dgm:pt>
    <dgm:pt modelId="{4CE1A7CB-33C5-4E42-99B2-A17756D5F5CE}" type="pres">
      <dgm:prSet presAssocID="{BB9393DC-4BC2-47A1-A5F7-C6BCFF98FF87}" presName="sp" presStyleCnt="0"/>
      <dgm:spPr/>
    </dgm:pt>
    <dgm:pt modelId="{3FEE6B1E-8CA9-4904-B3E8-9D42260EB745}" type="pres">
      <dgm:prSet presAssocID="{571D94BD-78FC-4C61-94D2-2A59AF4CD992}" presName="linNode" presStyleCnt="0"/>
      <dgm:spPr/>
    </dgm:pt>
    <dgm:pt modelId="{FEEE2DA3-9A15-4407-9EB9-530F164FB0EB}" type="pres">
      <dgm:prSet presAssocID="{571D94BD-78FC-4C61-94D2-2A59AF4CD99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7D45311-067E-4761-9F2A-4666F26EEA79}" type="pres">
      <dgm:prSet presAssocID="{571D94BD-78FC-4C61-94D2-2A59AF4CD992}" presName="descendantText" presStyleLbl="alignAccFollowNode1" presStyleIdx="1" presStyleCnt="4">
        <dgm:presLayoutVars>
          <dgm:bulletEnabled val="1"/>
        </dgm:presLayoutVars>
      </dgm:prSet>
      <dgm:spPr/>
    </dgm:pt>
    <dgm:pt modelId="{38D0E25C-E38D-4A32-8F22-7665C59BE35D}" type="pres">
      <dgm:prSet presAssocID="{5C56386B-0111-4E0B-B480-B996EFD31A8C}" presName="sp" presStyleCnt="0"/>
      <dgm:spPr/>
    </dgm:pt>
    <dgm:pt modelId="{5B29770D-4D77-45ED-A383-7CEF3C9E237A}" type="pres">
      <dgm:prSet presAssocID="{27637C0A-E14F-47BF-A295-B9B8256309EB}" presName="linNode" presStyleCnt="0"/>
      <dgm:spPr/>
    </dgm:pt>
    <dgm:pt modelId="{715E53AD-1F80-47AA-9DDE-7A505F494673}" type="pres">
      <dgm:prSet presAssocID="{27637C0A-E14F-47BF-A295-B9B8256309E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BB4569D4-06A2-45F3-8869-2AC9C2EEA7AB}" type="pres">
      <dgm:prSet presAssocID="{27637C0A-E14F-47BF-A295-B9B8256309EB}" presName="descendantText" presStyleLbl="alignAccFollowNode1" presStyleIdx="2" presStyleCnt="4">
        <dgm:presLayoutVars>
          <dgm:bulletEnabled val="1"/>
        </dgm:presLayoutVars>
      </dgm:prSet>
      <dgm:spPr/>
    </dgm:pt>
    <dgm:pt modelId="{74321007-E250-4689-B03A-771E3B43934A}" type="pres">
      <dgm:prSet presAssocID="{A0E748DF-6FD5-4B0C-8804-32B3416D9B64}" presName="sp" presStyleCnt="0"/>
      <dgm:spPr/>
    </dgm:pt>
    <dgm:pt modelId="{796583E7-D89D-488D-A483-80EB801836D1}" type="pres">
      <dgm:prSet presAssocID="{B2FBCE60-6A43-4141-94F3-816DF92B9A60}" presName="linNode" presStyleCnt="0"/>
      <dgm:spPr/>
    </dgm:pt>
    <dgm:pt modelId="{55864844-30B4-4F4C-A631-BF79555184F3}" type="pres">
      <dgm:prSet presAssocID="{B2FBCE60-6A43-4141-94F3-816DF92B9A60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1E9F98B-3A92-475F-A979-40F0EFF5EBFB}" type="pres">
      <dgm:prSet presAssocID="{B2FBCE60-6A43-4141-94F3-816DF92B9A60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A72EB01-58F4-42F5-B921-2CD0F02629A2}" type="presOf" srcId="{B2FBCE60-6A43-4141-94F3-816DF92B9A60}" destId="{55864844-30B4-4F4C-A631-BF79555184F3}" srcOrd="0" destOrd="0" presId="urn:microsoft.com/office/officeart/2005/8/layout/vList5"/>
    <dgm:cxn modelId="{15584015-52DC-49C8-BC2F-11A4C309C248}" srcId="{0A37A4F0-858A-48D8-9608-1B32705093E8}" destId="{A7B4C82B-0646-43D5-85EF-398511969F2F}" srcOrd="0" destOrd="0" parTransId="{EF24DEC0-847B-4E81-86B0-1E11B9FEEF1B}" sibTransId="{BB9393DC-4BC2-47A1-A5F7-C6BCFF98FF87}"/>
    <dgm:cxn modelId="{B8B5CE36-C70B-4330-AB98-50EFB8FE5C5F}" type="presOf" srcId="{939D1BEB-5035-46C5-9C7C-49EF914311C4}" destId="{740AAC57-BDF5-4C2A-90AD-A253777779E4}" srcOrd="0" destOrd="0" presId="urn:microsoft.com/office/officeart/2005/8/layout/vList5"/>
    <dgm:cxn modelId="{646D1C37-0E45-41A9-B1EF-5AA445A07F96}" type="presOf" srcId="{0A37A4F0-858A-48D8-9608-1B32705093E8}" destId="{9AA0F780-02C7-4714-9538-3809E420416F}" srcOrd="0" destOrd="0" presId="urn:microsoft.com/office/officeart/2005/8/layout/vList5"/>
    <dgm:cxn modelId="{65487837-BAE9-48D2-8BB0-B108DFE2C722}" srcId="{27637C0A-E14F-47BF-A295-B9B8256309EB}" destId="{1AB0F039-B438-4983-B417-5832A274643D}" srcOrd="0" destOrd="0" parTransId="{21EC1B29-5EB8-4B91-8F55-F1518F1E9E6A}" sibTransId="{E059CEC3-EAE6-48BE-8490-BEF9F71A77B1}"/>
    <dgm:cxn modelId="{62B4183B-B77F-4238-BF85-160E3ED1F4A5}" type="presOf" srcId="{1AB0F039-B438-4983-B417-5832A274643D}" destId="{BB4569D4-06A2-45F3-8869-2AC9C2EEA7AB}" srcOrd="0" destOrd="0" presId="urn:microsoft.com/office/officeart/2005/8/layout/vList5"/>
    <dgm:cxn modelId="{036D8261-1753-40C8-8C0B-3320161D406C}" type="presOf" srcId="{571D94BD-78FC-4C61-94D2-2A59AF4CD992}" destId="{FEEE2DA3-9A15-4407-9EB9-530F164FB0EB}" srcOrd="0" destOrd="0" presId="urn:microsoft.com/office/officeart/2005/8/layout/vList5"/>
    <dgm:cxn modelId="{DD4DD544-C447-4FCB-8A42-EA35E35546F6}" srcId="{0A37A4F0-858A-48D8-9608-1B32705093E8}" destId="{27637C0A-E14F-47BF-A295-B9B8256309EB}" srcOrd="2" destOrd="0" parTransId="{1E6471F8-A4E0-47DE-BEC3-D548B2F5F87A}" sibTransId="{A0E748DF-6FD5-4B0C-8804-32B3416D9B64}"/>
    <dgm:cxn modelId="{7DB8B455-4E8A-4B9F-858E-E31A764E1B76}" srcId="{B2FBCE60-6A43-4141-94F3-816DF92B9A60}" destId="{6D9943F6-373A-4321-AB1C-94A5CF30E18F}" srcOrd="1" destOrd="0" parTransId="{7FBD42C6-56BB-49DB-852D-67F94C1495E7}" sibTransId="{FB92FCCF-0308-455C-A8E6-B4F06E41FC5C}"/>
    <dgm:cxn modelId="{DB2BC259-2263-4A99-A368-14477BF05D21}" type="presOf" srcId="{43CAE0FF-4A0F-4324-A2DD-0163870A1C06}" destId="{47D45311-067E-4761-9F2A-4666F26EEA79}" srcOrd="0" destOrd="0" presId="urn:microsoft.com/office/officeart/2005/8/layout/vList5"/>
    <dgm:cxn modelId="{6E934E5A-BF09-46E5-960E-C3030486EDF9}" type="presOf" srcId="{E55D99CB-9543-4835-A7B7-673E09BE1C1B}" destId="{740AAC57-BDF5-4C2A-90AD-A253777779E4}" srcOrd="0" destOrd="1" presId="urn:microsoft.com/office/officeart/2005/8/layout/vList5"/>
    <dgm:cxn modelId="{FDC8A481-485D-495E-9191-82160FCA4BA0}" type="presOf" srcId="{A7B4C82B-0646-43D5-85EF-398511969F2F}" destId="{4B637D36-59D1-4E50-A39D-50C5B956284A}" srcOrd="0" destOrd="0" presId="urn:microsoft.com/office/officeart/2005/8/layout/vList5"/>
    <dgm:cxn modelId="{AB8BC798-BA7D-4E4D-9F3F-EE6931BCEDBB}" srcId="{571D94BD-78FC-4C61-94D2-2A59AF4CD992}" destId="{43CAE0FF-4A0F-4324-A2DD-0163870A1C06}" srcOrd="0" destOrd="0" parTransId="{3F61EB78-1EE3-404A-8992-B26B2ED92D20}" sibTransId="{5ED9D19A-C735-49AE-BE2C-67E1220F51A8}"/>
    <dgm:cxn modelId="{DE948BA5-A99D-400F-9A10-B35552C69353}" type="presOf" srcId="{7EF50DEF-0609-468C-B5A8-EE2FEBB51330}" destId="{51E9F98B-3A92-475F-A979-40F0EFF5EBFB}" srcOrd="0" destOrd="0" presId="urn:microsoft.com/office/officeart/2005/8/layout/vList5"/>
    <dgm:cxn modelId="{0C2E0BC3-8CC4-4B09-854D-4EB437870490}" srcId="{0A37A4F0-858A-48D8-9608-1B32705093E8}" destId="{B2FBCE60-6A43-4141-94F3-816DF92B9A60}" srcOrd="3" destOrd="0" parTransId="{BB278C84-8863-47CD-AF04-CFA10BEA8F69}" sibTransId="{C4F0F6EA-3A00-45B0-88D8-260A33809C14}"/>
    <dgm:cxn modelId="{2EF9D9CB-DD98-4477-A325-FC559F6F759B}" type="presOf" srcId="{27637C0A-E14F-47BF-A295-B9B8256309EB}" destId="{715E53AD-1F80-47AA-9DDE-7A505F494673}" srcOrd="0" destOrd="0" presId="urn:microsoft.com/office/officeart/2005/8/layout/vList5"/>
    <dgm:cxn modelId="{8A9DE7CC-B10C-4BDC-BD26-63370FF0639B}" srcId="{A7B4C82B-0646-43D5-85EF-398511969F2F}" destId="{E55D99CB-9543-4835-A7B7-673E09BE1C1B}" srcOrd="1" destOrd="0" parTransId="{960C8B3E-43B6-4528-B710-CA5139BFE2E6}" sibTransId="{759D57D1-6776-4A3E-8960-34A016AC2FB6}"/>
    <dgm:cxn modelId="{3EFDB7CF-E7B3-422F-90DF-B88EEFA27F89}" srcId="{0A37A4F0-858A-48D8-9608-1B32705093E8}" destId="{571D94BD-78FC-4C61-94D2-2A59AF4CD992}" srcOrd="1" destOrd="0" parTransId="{79F2F291-78E6-4364-B5BE-44A3D81742D4}" sibTransId="{5C56386B-0111-4E0B-B480-B996EFD31A8C}"/>
    <dgm:cxn modelId="{DEF4EFF2-236D-4ECD-BE43-6B0E9C851DF7}" srcId="{B2FBCE60-6A43-4141-94F3-816DF92B9A60}" destId="{7EF50DEF-0609-468C-B5A8-EE2FEBB51330}" srcOrd="0" destOrd="0" parTransId="{5453F72D-2383-410D-9D94-8F47011650CB}" sibTransId="{A00AE100-10B5-446C-B3BB-37A06D50DF9B}"/>
    <dgm:cxn modelId="{3C94BAF5-FBDA-478C-9D42-72AD0A51B113}" type="presOf" srcId="{6D9943F6-373A-4321-AB1C-94A5CF30E18F}" destId="{51E9F98B-3A92-475F-A979-40F0EFF5EBFB}" srcOrd="0" destOrd="1" presId="urn:microsoft.com/office/officeart/2005/8/layout/vList5"/>
    <dgm:cxn modelId="{74126DFF-9BDE-489E-9A92-D82583723569}" srcId="{A7B4C82B-0646-43D5-85EF-398511969F2F}" destId="{939D1BEB-5035-46C5-9C7C-49EF914311C4}" srcOrd="0" destOrd="0" parTransId="{AFE6A51C-D2C6-43B1-AC2E-3F540A2F922B}" sibTransId="{C2F78613-A1EE-4CF7-B91A-A650294ED3EF}"/>
    <dgm:cxn modelId="{33A9FF04-1E0A-42BD-A005-6117C5B6533A}" type="presParOf" srcId="{9AA0F780-02C7-4714-9538-3809E420416F}" destId="{676C6D06-68A7-4961-BD99-194987321731}" srcOrd="0" destOrd="0" presId="urn:microsoft.com/office/officeart/2005/8/layout/vList5"/>
    <dgm:cxn modelId="{FF3B4461-CB9C-416F-B7C0-4B80ABCACEC6}" type="presParOf" srcId="{676C6D06-68A7-4961-BD99-194987321731}" destId="{4B637D36-59D1-4E50-A39D-50C5B956284A}" srcOrd="0" destOrd="0" presId="urn:microsoft.com/office/officeart/2005/8/layout/vList5"/>
    <dgm:cxn modelId="{CF640097-6D5A-4A71-B8A5-0DDC2A32A317}" type="presParOf" srcId="{676C6D06-68A7-4961-BD99-194987321731}" destId="{740AAC57-BDF5-4C2A-90AD-A253777779E4}" srcOrd="1" destOrd="0" presId="urn:microsoft.com/office/officeart/2005/8/layout/vList5"/>
    <dgm:cxn modelId="{16E84DF0-D74C-4B5A-AC4B-31E9971FB6E7}" type="presParOf" srcId="{9AA0F780-02C7-4714-9538-3809E420416F}" destId="{4CE1A7CB-33C5-4E42-99B2-A17756D5F5CE}" srcOrd="1" destOrd="0" presId="urn:microsoft.com/office/officeart/2005/8/layout/vList5"/>
    <dgm:cxn modelId="{ADA3A2F4-F065-4F4F-9579-88B612AAE1EE}" type="presParOf" srcId="{9AA0F780-02C7-4714-9538-3809E420416F}" destId="{3FEE6B1E-8CA9-4904-B3E8-9D42260EB745}" srcOrd="2" destOrd="0" presId="urn:microsoft.com/office/officeart/2005/8/layout/vList5"/>
    <dgm:cxn modelId="{291A68DF-3048-4913-A0F9-1AB77583733C}" type="presParOf" srcId="{3FEE6B1E-8CA9-4904-B3E8-9D42260EB745}" destId="{FEEE2DA3-9A15-4407-9EB9-530F164FB0EB}" srcOrd="0" destOrd="0" presId="urn:microsoft.com/office/officeart/2005/8/layout/vList5"/>
    <dgm:cxn modelId="{9B690EC2-6821-4787-9052-8A470C25008D}" type="presParOf" srcId="{3FEE6B1E-8CA9-4904-B3E8-9D42260EB745}" destId="{47D45311-067E-4761-9F2A-4666F26EEA79}" srcOrd="1" destOrd="0" presId="urn:microsoft.com/office/officeart/2005/8/layout/vList5"/>
    <dgm:cxn modelId="{B3FA1BDB-DB26-40C9-AD54-4F8BF73DD8D2}" type="presParOf" srcId="{9AA0F780-02C7-4714-9538-3809E420416F}" destId="{38D0E25C-E38D-4A32-8F22-7665C59BE35D}" srcOrd="3" destOrd="0" presId="urn:microsoft.com/office/officeart/2005/8/layout/vList5"/>
    <dgm:cxn modelId="{1D78E504-56A2-4F88-BF8B-6D8BF9A283D7}" type="presParOf" srcId="{9AA0F780-02C7-4714-9538-3809E420416F}" destId="{5B29770D-4D77-45ED-A383-7CEF3C9E237A}" srcOrd="4" destOrd="0" presId="urn:microsoft.com/office/officeart/2005/8/layout/vList5"/>
    <dgm:cxn modelId="{B7F6ECDD-F0C7-4A74-BB60-C313D4116C6E}" type="presParOf" srcId="{5B29770D-4D77-45ED-A383-7CEF3C9E237A}" destId="{715E53AD-1F80-47AA-9DDE-7A505F494673}" srcOrd="0" destOrd="0" presId="urn:microsoft.com/office/officeart/2005/8/layout/vList5"/>
    <dgm:cxn modelId="{6F6EEFB6-BF6E-4D2E-BEA4-E02411AB0E1A}" type="presParOf" srcId="{5B29770D-4D77-45ED-A383-7CEF3C9E237A}" destId="{BB4569D4-06A2-45F3-8869-2AC9C2EEA7AB}" srcOrd="1" destOrd="0" presId="urn:microsoft.com/office/officeart/2005/8/layout/vList5"/>
    <dgm:cxn modelId="{8AE747F0-58B3-43B5-8BF2-E87F948480DE}" type="presParOf" srcId="{9AA0F780-02C7-4714-9538-3809E420416F}" destId="{74321007-E250-4689-B03A-771E3B43934A}" srcOrd="5" destOrd="0" presId="urn:microsoft.com/office/officeart/2005/8/layout/vList5"/>
    <dgm:cxn modelId="{B9F397F0-D717-4BCE-BD86-63C145B00386}" type="presParOf" srcId="{9AA0F780-02C7-4714-9538-3809E420416F}" destId="{796583E7-D89D-488D-A483-80EB801836D1}" srcOrd="6" destOrd="0" presId="urn:microsoft.com/office/officeart/2005/8/layout/vList5"/>
    <dgm:cxn modelId="{5B0A10E4-50FF-4ED8-B916-8481C3F8A67F}" type="presParOf" srcId="{796583E7-D89D-488D-A483-80EB801836D1}" destId="{55864844-30B4-4F4C-A631-BF79555184F3}" srcOrd="0" destOrd="0" presId="urn:microsoft.com/office/officeart/2005/8/layout/vList5"/>
    <dgm:cxn modelId="{B69D3BAA-2807-47C9-98F8-488D5C478214}" type="presParOf" srcId="{796583E7-D89D-488D-A483-80EB801836D1}" destId="{51E9F98B-3A92-475F-A979-40F0EFF5EBF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2B5756-18F7-4F82-93CE-013F3C96129F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D528689-6684-4D2D-B6DA-6B2705F6162C}">
      <dgm:prSet phldrT="[Text]" custT="1"/>
      <dgm:spPr/>
      <dgm:t>
        <a:bodyPr/>
        <a:lstStyle/>
        <a:p>
          <a:r>
            <a:rPr lang="en-US" sz="2000" b="1" dirty="0"/>
            <a:t>Sources of Inspiration</a:t>
          </a:r>
        </a:p>
      </dgm:t>
    </dgm:pt>
    <dgm:pt modelId="{3FAE381C-5808-462D-B83A-1589CF298642}" type="parTrans" cxnId="{99208868-0447-408A-8E77-8F4693EBF59B}">
      <dgm:prSet/>
      <dgm:spPr/>
      <dgm:t>
        <a:bodyPr/>
        <a:lstStyle/>
        <a:p>
          <a:endParaRPr lang="en-US"/>
        </a:p>
      </dgm:t>
    </dgm:pt>
    <dgm:pt modelId="{453ADCB8-D653-4530-8D59-1DF4BDFA9175}" type="sibTrans" cxnId="{99208868-0447-408A-8E77-8F4693EBF59B}">
      <dgm:prSet/>
      <dgm:spPr/>
      <dgm:t>
        <a:bodyPr/>
        <a:lstStyle/>
        <a:p>
          <a:endParaRPr lang="en-US"/>
        </a:p>
      </dgm:t>
    </dgm:pt>
    <dgm:pt modelId="{B4F9B36D-E346-4448-BCB9-B3E66ECC698D}">
      <dgm:prSet phldrT="[Text]" custT="1"/>
      <dgm:spPr/>
      <dgm:t>
        <a:bodyPr/>
        <a:lstStyle/>
        <a:p>
          <a:r>
            <a:rPr lang="en-US" sz="1600" b="1" dirty="0"/>
            <a:t>Your Community</a:t>
          </a:r>
          <a:endParaRPr lang="en-US" sz="1600" dirty="0"/>
        </a:p>
      </dgm:t>
    </dgm:pt>
    <dgm:pt modelId="{7BC21483-3ADB-4441-A29B-16E93197154A}" type="parTrans" cxnId="{94F2B6CF-82E7-409F-9164-B72ED2BD6A6F}">
      <dgm:prSet/>
      <dgm:spPr/>
      <dgm:t>
        <a:bodyPr/>
        <a:lstStyle/>
        <a:p>
          <a:endParaRPr lang="en-US"/>
        </a:p>
      </dgm:t>
    </dgm:pt>
    <dgm:pt modelId="{43E227F7-D65B-471F-8343-21AE1DEE6535}" type="sibTrans" cxnId="{94F2B6CF-82E7-409F-9164-B72ED2BD6A6F}">
      <dgm:prSet/>
      <dgm:spPr/>
      <dgm:t>
        <a:bodyPr/>
        <a:lstStyle/>
        <a:p>
          <a:endParaRPr lang="en-US"/>
        </a:p>
      </dgm:t>
    </dgm:pt>
    <dgm:pt modelId="{59BB16A4-1DD8-43C0-9422-399FCE55943D}">
      <dgm:prSet phldrT="[Text]" phldr="1"/>
      <dgm:spPr/>
      <dgm:t>
        <a:bodyPr/>
        <a:lstStyle/>
        <a:p>
          <a:endParaRPr lang="en-US"/>
        </a:p>
      </dgm:t>
    </dgm:pt>
    <dgm:pt modelId="{289555B5-8201-465D-BA12-A2761A2DEA08}" type="parTrans" cxnId="{CB349810-4480-409D-BA72-CF3C82D51BC9}">
      <dgm:prSet/>
      <dgm:spPr/>
      <dgm:t>
        <a:bodyPr/>
        <a:lstStyle/>
        <a:p>
          <a:endParaRPr lang="en-US"/>
        </a:p>
      </dgm:t>
    </dgm:pt>
    <dgm:pt modelId="{A579334C-8FB0-43C9-9876-0E2A212A609F}" type="sibTrans" cxnId="{CB349810-4480-409D-BA72-CF3C82D51BC9}">
      <dgm:prSet/>
      <dgm:spPr/>
      <dgm:t>
        <a:bodyPr/>
        <a:lstStyle/>
        <a:p>
          <a:endParaRPr lang="en-US"/>
        </a:p>
      </dgm:t>
    </dgm:pt>
    <dgm:pt modelId="{05FAD839-448F-4E93-9EEC-5083AAA9DE9E}">
      <dgm:prSet phldrT="[Text]" phldr="1"/>
      <dgm:spPr/>
      <dgm:t>
        <a:bodyPr/>
        <a:lstStyle/>
        <a:p>
          <a:endParaRPr lang="en-US" dirty="0"/>
        </a:p>
      </dgm:t>
    </dgm:pt>
    <dgm:pt modelId="{1AFA0F1B-C0CB-4B0C-8418-6F934333E8FE}" type="parTrans" cxnId="{34EDF453-68A4-4441-800C-C4B1913F726C}">
      <dgm:prSet/>
      <dgm:spPr/>
      <dgm:t>
        <a:bodyPr/>
        <a:lstStyle/>
        <a:p>
          <a:endParaRPr lang="en-US"/>
        </a:p>
      </dgm:t>
    </dgm:pt>
    <dgm:pt modelId="{293168FC-AFEA-4407-993D-E94DADE62AD7}" type="sibTrans" cxnId="{34EDF453-68A4-4441-800C-C4B1913F726C}">
      <dgm:prSet/>
      <dgm:spPr/>
      <dgm:t>
        <a:bodyPr/>
        <a:lstStyle/>
        <a:p>
          <a:endParaRPr lang="en-US"/>
        </a:p>
      </dgm:t>
    </dgm:pt>
    <dgm:pt modelId="{98973E7D-8584-4F24-A0C5-AA19A302FF45}">
      <dgm:prSet custT="1"/>
      <dgm:spPr/>
      <dgm:t>
        <a:bodyPr/>
        <a:lstStyle/>
        <a:p>
          <a:r>
            <a:rPr lang="en-US" sz="1600" b="1" dirty="0"/>
            <a:t>Current Events</a:t>
          </a:r>
        </a:p>
      </dgm:t>
    </dgm:pt>
    <dgm:pt modelId="{2AC5CBCB-5B1B-4C93-997B-11849E1AFAF7}" type="parTrans" cxnId="{23418822-E7AD-48AE-A445-1D90D484DBA9}">
      <dgm:prSet/>
      <dgm:spPr/>
      <dgm:t>
        <a:bodyPr/>
        <a:lstStyle/>
        <a:p>
          <a:endParaRPr lang="en-US"/>
        </a:p>
      </dgm:t>
    </dgm:pt>
    <dgm:pt modelId="{2030AEFA-3669-4D3F-9349-588AFFC9D981}" type="sibTrans" cxnId="{23418822-E7AD-48AE-A445-1D90D484DBA9}">
      <dgm:prSet/>
      <dgm:spPr/>
      <dgm:t>
        <a:bodyPr/>
        <a:lstStyle/>
        <a:p>
          <a:endParaRPr lang="en-US"/>
        </a:p>
      </dgm:t>
    </dgm:pt>
    <dgm:pt modelId="{95A76493-2D0F-45D6-A0D3-6084A24B974A}">
      <dgm:prSet custT="1"/>
      <dgm:spPr/>
      <dgm:t>
        <a:bodyPr/>
        <a:lstStyle/>
        <a:p>
          <a:r>
            <a:rPr lang="en-US" sz="1600" b="1" dirty="0"/>
            <a:t>Real-World Problem</a:t>
          </a:r>
        </a:p>
      </dgm:t>
    </dgm:pt>
    <dgm:pt modelId="{5DD0E8E9-FB85-474C-B4A9-E48196757E73}" type="parTrans" cxnId="{72CCA407-0D8E-46F0-8B02-ECE24F185EA1}">
      <dgm:prSet/>
      <dgm:spPr/>
      <dgm:t>
        <a:bodyPr/>
        <a:lstStyle/>
        <a:p>
          <a:endParaRPr lang="en-US"/>
        </a:p>
      </dgm:t>
    </dgm:pt>
    <dgm:pt modelId="{FEB72C81-1776-40C9-A8B1-6E32DA3C76FB}" type="sibTrans" cxnId="{72CCA407-0D8E-46F0-8B02-ECE24F185EA1}">
      <dgm:prSet/>
      <dgm:spPr/>
      <dgm:t>
        <a:bodyPr/>
        <a:lstStyle/>
        <a:p>
          <a:endParaRPr lang="en-US"/>
        </a:p>
      </dgm:t>
    </dgm:pt>
    <dgm:pt modelId="{0873FED1-54F5-43F3-B0FD-DE3B9DBBF2BF}">
      <dgm:prSet custT="1"/>
      <dgm:spPr/>
      <dgm:t>
        <a:bodyPr/>
        <a:lstStyle/>
        <a:p>
          <a:r>
            <a:rPr lang="en-US" sz="1600" b="1" dirty="0"/>
            <a:t>JAG Comps</a:t>
          </a:r>
        </a:p>
      </dgm:t>
    </dgm:pt>
    <dgm:pt modelId="{1702A51C-0F1B-43D4-BF4B-CC2BA543EB3B}" type="parTrans" cxnId="{74401C3E-482B-428A-A940-695C556018CE}">
      <dgm:prSet/>
      <dgm:spPr/>
      <dgm:t>
        <a:bodyPr/>
        <a:lstStyle/>
        <a:p>
          <a:endParaRPr lang="en-US"/>
        </a:p>
      </dgm:t>
    </dgm:pt>
    <dgm:pt modelId="{A5AC19A3-78F5-41E9-8528-5C5BD36E611A}" type="sibTrans" cxnId="{74401C3E-482B-428A-A940-695C556018CE}">
      <dgm:prSet/>
      <dgm:spPr/>
      <dgm:t>
        <a:bodyPr/>
        <a:lstStyle/>
        <a:p>
          <a:endParaRPr lang="en-US"/>
        </a:p>
      </dgm:t>
    </dgm:pt>
    <dgm:pt modelId="{9CA59A2D-561E-45ED-894F-97101388A640}">
      <dgm:prSet custT="1"/>
      <dgm:spPr/>
      <dgm:t>
        <a:bodyPr/>
        <a:lstStyle/>
        <a:p>
          <a:r>
            <a:rPr lang="en-US" sz="1600" b="1" dirty="0"/>
            <a:t>Your Students</a:t>
          </a:r>
        </a:p>
      </dgm:t>
    </dgm:pt>
    <dgm:pt modelId="{02C250C4-EAE2-43DD-91DA-CE74B298C8EA}" type="parTrans" cxnId="{0D1A6A1D-0224-43CA-906B-A6644BCFC26B}">
      <dgm:prSet/>
      <dgm:spPr/>
      <dgm:t>
        <a:bodyPr/>
        <a:lstStyle/>
        <a:p>
          <a:endParaRPr lang="en-US"/>
        </a:p>
      </dgm:t>
    </dgm:pt>
    <dgm:pt modelId="{A4214B90-A34D-4636-9785-C3BF46855D07}" type="sibTrans" cxnId="{0D1A6A1D-0224-43CA-906B-A6644BCFC26B}">
      <dgm:prSet/>
      <dgm:spPr/>
      <dgm:t>
        <a:bodyPr/>
        <a:lstStyle/>
        <a:p>
          <a:endParaRPr lang="en-US"/>
        </a:p>
      </dgm:t>
    </dgm:pt>
    <dgm:pt modelId="{BE7E8EDC-0314-427D-A4D3-45A60BF11907}">
      <dgm:prSet custT="1"/>
      <dgm:spPr/>
      <dgm:t>
        <a:bodyPr/>
        <a:lstStyle/>
        <a:p>
          <a:r>
            <a:rPr lang="en-US" sz="1600" b="1" dirty="0"/>
            <a:t>Your Colleagues</a:t>
          </a:r>
        </a:p>
      </dgm:t>
    </dgm:pt>
    <dgm:pt modelId="{4C069236-7A9C-4304-96E7-97A082922D2B}" type="parTrans" cxnId="{1B869740-C3F3-44D5-AF4C-8CC583BFE173}">
      <dgm:prSet/>
      <dgm:spPr/>
      <dgm:t>
        <a:bodyPr/>
        <a:lstStyle/>
        <a:p>
          <a:endParaRPr lang="en-US"/>
        </a:p>
      </dgm:t>
    </dgm:pt>
    <dgm:pt modelId="{4B0A602F-3D5D-4237-A0E1-0A4CDA776260}" type="sibTrans" cxnId="{1B869740-C3F3-44D5-AF4C-8CC583BFE173}">
      <dgm:prSet/>
      <dgm:spPr/>
      <dgm:t>
        <a:bodyPr/>
        <a:lstStyle/>
        <a:p>
          <a:endParaRPr lang="en-US"/>
        </a:p>
      </dgm:t>
    </dgm:pt>
    <dgm:pt modelId="{C603360E-D09C-49A2-A5CB-71E0055E9B88}" type="pres">
      <dgm:prSet presAssocID="{9C2B5756-18F7-4F82-93CE-013F3C96129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122F94A-03F0-45C3-8A65-92A6ABEFE2FC}" type="pres">
      <dgm:prSet presAssocID="{BD528689-6684-4D2D-B6DA-6B2705F6162C}" presName="Parent" presStyleLbl="node0" presStyleIdx="0" presStyleCnt="1" custLinFactNeighborX="957" custLinFactNeighborY="1745">
        <dgm:presLayoutVars>
          <dgm:chMax val="6"/>
          <dgm:chPref val="6"/>
        </dgm:presLayoutVars>
      </dgm:prSet>
      <dgm:spPr/>
    </dgm:pt>
    <dgm:pt modelId="{74F5A7EC-7318-4A40-954B-7C93C845FAF2}" type="pres">
      <dgm:prSet presAssocID="{B4F9B36D-E346-4448-BCB9-B3E66ECC698D}" presName="Accent1" presStyleCnt="0"/>
      <dgm:spPr/>
    </dgm:pt>
    <dgm:pt modelId="{E9909079-EAC5-449D-86F9-1AF514E90368}" type="pres">
      <dgm:prSet presAssocID="{B4F9B36D-E346-4448-BCB9-B3E66ECC698D}" presName="Accent" presStyleLbl="bgShp" presStyleIdx="0" presStyleCnt="6"/>
      <dgm:spPr/>
    </dgm:pt>
    <dgm:pt modelId="{FFF532F1-65BC-4E44-B893-AB77678C7C03}" type="pres">
      <dgm:prSet presAssocID="{B4F9B36D-E346-4448-BCB9-B3E66ECC698D}" presName="Child1" presStyleLbl="node1" presStyleIdx="0" presStyleCnt="6" custLinFactNeighborX="1168" custLinFactNeighborY="2129">
        <dgm:presLayoutVars>
          <dgm:chMax val="0"/>
          <dgm:chPref val="0"/>
          <dgm:bulletEnabled val="1"/>
        </dgm:presLayoutVars>
      </dgm:prSet>
      <dgm:spPr/>
    </dgm:pt>
    <dgm:pt modelId="{A8F19BAF-13C3-4D97-A7BC-7C57D6D90492}" type="pres">
      <dgm:prSet presAssocID="{98973E7D-8584-4F24-A0C5-AA19A302FF45}" presName="Accent2" presStyleCnt="0"/>
      <dgm:spPr/>
    </dgm:pt>
    <dgm:pt modelId="{70021150-0E0C-48A1-89E4-B11FB4E8E509}" type="pres">
      <dgm:prSet presAssocID="{98973E7D-8584-4F24-A0C5-AA19A302FF45}" presName="Accent" presStyleLbl="bgShp" presStyleIdx="1" presStyleCnt="6" custLinFactNeighborX="2536" custLinFactNeighborY="4643"/>
      <dgm:spPr/>
    </dgm:pt>
    <dgm:pt modelId="{B5BDCEC9-2A77-4A29-922F-D098FEC32453}" type="pres">
      <dgm:prSet presAssocID="{98973E7D-8584-4F24-A0C5-AA19A302FF45}" presName="Child2" presStyleLbl="node1" presStyleIdx="1" presStyleCnt="6" custLinFactNeighborX="1168" custLinFactNeighborY="2129">
        <dgm:presLayoutVars>
          <dgm:chMax val="0"/>
          <dgm:chPref val="0"/>
          <dgm:bulletEnabled val="1"/>
        </dgm:presLayoutVars>
      </dgm:prSet>
      <dgm:spPr/>
    </dgm:pt>
    <dgm:pt modelId="{B0EDFB6F-9535-4CBE-B159-9B7C502E7CB7}" type="pres">
      <dgm:prSet presAssocID="{95A76493-2D0F-45D6-A0D3-6084A24B974A}" presName="Accent3" presStyleCnt="0"/>
      <dgm:spPr/>
    </dgm:pt>
    <dgm:pt modelId="{2001F813-0262-4C48-A0B8-B548ACB04E6E}" type="pres">
      <dgm:prSet presAssocID="{95A76493-2D0F-45D6-A0D3-6084A24B974A}" presName="Accent" presStyleLbl="bgShp" presStyleIdx="2" presStyleCnt="6" custLinFactNeighborX="2536" custLinFactNeighborY="4643"/>
      <dgm:spPr/>
    </dgm:pt>
    <dgm:pt modelId="{3EBBDF88-DFD0-4AE6-A3E2-3ED97B201804}" type="pres">
      <dgm:prSet presAssocID="{95A76493-2D0F-45D6-A0D3-6084A24B974A}" presName="Child3" presStyleLbl="node1" presStyleIdx="2" presStyleCnt="6" custLinFactNeighborX="1168" custLinFactNeighborY="2129">
        <dgm:presLayoutVars>
          <dgm:chMax val="0"/>
          <dgm:chPref val="0"/>
          <dgm:bulletEnabled val="1"/>
        </dgm:presLayoutVars>
      </dgm:prSet>
      <dgm:spPr/>
    </dgm:pt>
    <dgm:pt modelId="{591A2D0A-A4ED-4A3B-BAC1-8143B499298C}" type="pres">
      <dgm:prSet presAssocID="{0873FED1-54F5-43F3-B0FD-DE3B9DBBF2BF}" presName="Accent4" presStyleCnt="0"/>
      <dgm:spPr/>
    </dgm:pt>
    <dgm:pt modelId="{74EA881F-E0D0-4C86-ADF5-5BAE35D1673A}" type="pres">
      <dgm:prSet presAssocID="{0873FED1-54F5-43F3-B0FD-DE3B9DBBF2BF}" presName="Accent" presStyleLbl="bgShp" presStyleIdx="3" presStyleCnt="6" custLinFactNeighborX="2536" custLinFactNeighborY="4643"/>
      <dgm:spPr/>
    </dgm:pt>
    <dgm:pt modelId="{E062B56B-BB61-44FA-97EA-080364E2F2BC}" type="pres">
      <dgm:prSet presAssocID="{0873FED1-54F5-43F3-B0FD-DE3B9DBBF2BF}" presName="Child4" presStyleLbl="node1" presStyleIdx="3" presStyleCnt="6" custLinFactNeighborX="1168" custLinFactNeighborY="2129">
        <dgm:presLayoutVars>
          <dgm:chMax val="0"/>
          <dgm:chPref val="0"/>
          <dgm:bulletEnabled val="1"/>
        </dgm:presLayoutVars>
      </dgm:prSet>
      <dgm:spPr/>
    </dgm:pt>
    <dgm:pt modelId="{BE532BCE-E7E0-409E-AACE-E88F8E68853B}" type="pres">
      <dgm:prSet presAssocID="{9CA59A2D-561E-45ED-894F-97101388A640}" presName="Accent5" presStyleCnt="0"/>
      <dgm:spPr/>
    </dgm:pt>
    <dgm:pt modelId="{C22603AA-8D1D-4B46-B9C1-232E23FEB778}" type="pres">
      <dgm:prSet presAssocID="{9CA59A2D-561E-45ED-894F-97101388A640}" presName="Accent" presStyleLbl="bgShp" presStyleIdx="4" presStyleCnt="6" custLinFactNeighborX="2536" custLinFactNeighborY="4643"/>
      <dgm:spPr/>
    </dgm:pt>
    <dgm:pt modelId="{A80D476B-E376-4766-81CC-47829C9AFD5E}" type="pres">
      <dgm:prSet presAssocID="{9CA59A2D-561E-45ED-894F-97101388A640}" presName="Child5" presStyleLbl="node1" presStyleIdx="4" presStyleCnt="6" custLinFactNeighborX="1168" custLinFactNeighborY="2129">
        <dgm:presLayoutVars>
          <dgm:chMax val="0"/>
          <dgm:chPref val="0"/>
          <dgm:bulletEnabled val="1"/>
        </dgm:presLayoutVars>
      </dgm:prSet>
      <dgm:spPr/>
    </dgm:pt>
    <dgm:pt modelId="{FDA2BD75-D107-4663-8D57-7ABCB1E79F7F}" type="pres">
      <dgm:prSet presAssocID="{BE7E8EDC-0314-427D-A4D3-45A60BF11907}" presName="Accent6" presStyleCnt="0"/>
      <dgm:spPr/>
    </dgm:pt>
    <dgm:pt modelId="{CE72F7E3-C35E-4045-96D2-79943CBFAA22}" type="pres">
      <dgm:prSet presAssocID="{BE7E8EDC-0314-427D-A4D3-45A60BF11907}" presName="Accent" presStyleLbl="bgShp" presStyleIdx="5" presStyleCnt="6" custLinFactNeighborX="2536" custLinFactNeighborY="4643"/>
      <dgm:spPr/>
    </dgm:pt>
    <dgm:pt modelId="{C4CA1E6D-B4E8-4FB3-A431-A216658774EE}" type="pres">
      <dgm:prSet presAssocID="{BE7E8EDC-0314-427D-A4D3-45A60BF11907}" presName="Child6" presStyleLbl="node1" presStyleIdx="5" presStyleCnt="6" custLinFactNeighborX="1294" custLinFactNeighborY="2991">
        <dgm:presLayoutVars>
          <dgm:chMax val="0"/>
          <dgm:chPref val="0"/>
          <dgm:bulletEnabled val="1"/>
        </dgm:presLayoutVars>
      </dgm:prSet>
      <dgm:spPr/>
    </dgm:pt>
  </dgm:ptLst>
  <dgm:cxnLst>
    <dgm:cxn modelId="{6395D802-18A6-4528-BF64-7BDFC4BBD3C4}" type="presOf" srcId="{BE7E8EDC-0314-427D-A4D3-45A60BF11907}" destId="{C4CA1E6D-B4E8-4FB3-A431-A216658774EE}" srcOrd="0" destOrd="0" presId="urn:microsoft.com/office/officeart/2011/layout/HexagonRadial"/>
    <dgm:cxn modelId="{72CCA407-0D8E-46F0-8B02-ECE24F185EA1}" srcId="{BD528689-6684-4D2D-B6DA-6B2705F6162C}" destId="{95A76493-2D0F-45D6-A0D3-6084A24B974A}" srcOrd="2" destOrd="0" parTransId="{5DD0E8E9-FB85-474C-B4A9-E48196757E73}" sibTransId="{FEB72C81-1776-40C9-A8B1-6E32DA3C76FB}"/>
    <dgm:cxn modelId="{672DF70A-46A8-4D8D-80AC-F3DEDE98C15E}" type="presOf" srcId="{0873FED1-54F5-43F3-B0FD-DE3B9DBBF2BF}" destId="{E062B56B-BB61-44FA-97EA-080364E2F2BC}" srcOrd="0" destOrd="0" presId="urn:microsoft.com/office/officeart/2011/layout/HexagonRadial"/>
    <dgm:cxn modelId="{CB349810-4480-409D-BA72-CF3C82D51BC9}" srcId="{9C2B5756-18F7-4F82-93CE-013F3C96129F}" destId="{59BB16A4-1DD8-43C0-9422-399FCE55943D}" srcOrd="1" destOrd="0" parTransId="{289555B5-8201-465D-BA12-A2761A2DEA08}" sibTransId="{A579334C-8FB0-43C9-9876-0E2A212A609F}"/>
    <dgm:cxn modelId="{0D1A6A1D-0224-43CA-906B-A6644BCFC26B}" srcId="{BD528689-6684-4D2D-B6DA-6B2705F6162C}" destId="{9CA59A2D-561E-45ED-894F-97101388A640}" srcOrd="4" destOrd="0" parTransId="{02C250C4-EAE2-43DD-91DA-CE74B298C8EA}" sibTransId="{A4214B90-A34D-4636-9785-C3BF46855D07}"/>
    <dgm:cxn modelId="{23418822-E7AD-48AE-A445-1D90D484DBA9}" srcId="{BD528689-6684-4D2D-B6DA-6B2705F6162C}" destId="{98973E7D-8584-4F24-A0C5-AA19A302FF45}" srcOrd="1" destOrd="0" parTransId="{2AC5CBCB-5B1B-4C93-997B-11849E1AFAF7}" sibTransId="{2030AEFA-3669-4D3F-9349-588AFFC9D981}"/>
    <dgm:cxn modelId="{F6FF883A-4034-496D-AF52-16322EB33E74}" type="presOf" srcId="{BD528689-6684-4D2D-B6DA-6B2705F6162C}" destId="{5122F94A-03F0-45C3-8A65-92A6ABEFE2FC}" srcOrd="0" destOrd="0" presId="urn:microsoft.com/office/officeart/2011/layout/HexagonRadial"/>
    <dgm:cxn modelId="{74401C3E-482B-428A-A940-695C556018CE}" srcId="{BD528689-6684-4D2D-B6DA-6B2705F6162C}" destId="{0873FED1-54F5-43F3-B0FD-DE3B9DBBF2BF}" srcOrd="3" destOrd="0" parTransId="{1702A51C-0F1B-43D4-BF4B-CC2BA543EB3B}" sibTransId="{A5AC19A3-78F5-41E9-8528-5C5BD36E611A}"/>
    <dgm:cxn modelId="{1B869740-C3F3-44D5-AF4C-8CC583BFE173}" srcId="{BD528689-6684-4D2D-B6DA-6B2705F6162C}" destId="{BE7E8EDC-0314-427D-A4D3-45A60BF11907}" srcOrd="5" destOrd="0" parTransId="{4C069236-7A9C-4304-96E7-97A082922D2B}" sibTransId="{4B0A602F-3D5D-4237-A0E1-0A4CDA776260}"/>
    <dgm:cxn modelId="{6950A342-C584-4185-8C05-583588E440F5}" type="presOf" srcId="{98973E7D-8584-4F24-A0C5-AA19A302FF45}" destId="{B5BDCEC9-2A77-4A29-922F-D098FEC32453}" srcOrd="0" destOrd="0" presId="urn:microsoft.com/office/officeart/2011/layout/HexagonRadial"/>
    <dgm:cxn modelId="{99208868-0447-408A-8E77-8F4693EBF59B}" srcId="{9C2B5756-18F7-4F82-93CE-013F3C96129F}" destId="{BD528689-6684-4D2D-B6DA-6B2705F6162C}" srcOrd="0" destOrd="0" parTransId="{3FAE381C-5808-462D-B83A-1589CF298642}" sibTransId="{453ADCB8-D653-4530-8D59-1DF4BDFA9175}"/>
    <dgm:cxn modelId="{AC8FCD4D-422B-4A47-BA37-648F5F7B0F73}" type="presOf" srcId="{B4F9B36D-E346-4448-BCB9-B3E66ECC698D}" destId="{FFF532F1-65BC-4E44-B893-AB77678C7C03}" srcOrd="0" destOrd="0" presId="urn:microsoft.com/office/officeart/2011/layout/HexagonRadial"/>
    <dgm:cxn modelId="{34EDF453-68A4-4441-800C-C4B1913F726C}" srcId="{59BB16A4-1DD8-43C0-9422-399FCE55943D}" destId="{05FAD839-448F-4E93-9EEC-5083AAA9DE9E}" srcOrd="0" destOrd="0" parTransId="{1AFA0F1B-C0CB-4B0C-8418-6F934333E8FE}" sibTransId="{293168FC-AFEA-4407-993D-E94DADE62AD7}"/>
    <dgm:cxn modelId="{18B67BAC-B7A1-4991-BD60-71F7EC26C14C}" type="presOf" srcId="{9C2B5756-18F7-4F82-93CE-013F3C96129F}" destId="{C603360E-D09C-49A2-A5CB-71E0055E9B88}" srcOrd="0" destOrd="0" presId="urn:microsoft.com/office/officeart/2011/layout/HexagonRadial"/>
    <dgm:cxn modelId="{2C610DB8-035E-4904-A353-B373C6F8FB6A}" type="presOf" srcId="{95A76493-2D0F-45D6-A0D3-6084A24B974A}" destId="{3EBBDF88-DFD0-4AE6-A3E2-3ED97B201804}" srcOrd="0" destOrd="0" presId="urn:microsoft.com/office/officeart/2011/layout/HexagonRadial"/>
    <dgm:cxn modelId="{94F2B6CF-82E7-409F-9164-B72ED2BD6A6F}" srcId="{BD528689-6684-4D2D-B6DA-6B2705F6162C}" destId="{B4F9B36D-E346-4448-BCB9-B3E66ECC698D}" srcOrd="0" destOrd="0" parTransId="{7BC21483-3ADB-4441-A29B-16E93197154A}" sibTransId="{43E227F7-D65B-471F-8343-21AE1DEE6535}"/>
    <dgm:cxn modelId="{EA28AEF9-A0A8-4C61-932D-339CD7D76375}" type="presOf" srcId="{9CA59A2D-561E-45ED-894F-97101388A640}" destId="{A80D476B-E376-4766-81CC-47829C9AFD5E}" srcOrd="0" destOrd="0" presId="urn:microsoft.com/office/officeart/2011/layout/HexagonRadial"/>
    <dgm:cxn modelId="{9B7EC2C6-D450-4C35-8DAD-4952544123F7}" type="presParOf" srcId="{C603360E-D09C-49A2-A5CB-71E0055E9B88}" destId="{5122F94A-03F0-45C3-8A65-92A6ABEFE2FC}" srcOrd="0" destOrd="0" presId="urn:microsoft.com/office/officeart/2011/layout/HexagonRadial"/>
    <dgm:cxn modelId="{1C610829-73E2-41A5-A0BC-33BA1B654030}" type="presParOf" srcId="{C603360E-D09C-49A2-A5CB-71E0055E9B88}" destId="{74F5A7EC-7318-4A40-954B-7C93C845FAF2}" srcOrd="1" destOrd="0" presId="urn:microsoft.com/office/officeart/2011/layout/HexagonRadial"/>
    <dgm:cxn modelId="{591FAE18-14BB-4429-97A6-7A8B4E8452AE}" type="presParOf" srcId="{74F5A7EC-7318-4A40-954B-7C93C845FAF2}" destId="{E9909079-EAC5-449D-86F9-1AF514E90368}" srcOrd="0" destOrd="0" presId="urn:microsoft.com/office/officeart/2011/layout/HexagonRadial"/>
    <dgm:cxn modelId="{F6BAF37A-BA15-44C9-B36C-A226E0B02CC7}" type="presParOf" srcId="{C603360E-D09C-49A2-A5CB-71E0055E9B88}" destId="{FFF532F1-65BC-4E44-B893-AB77678C7C03}" srcOrd="2" destOrd="0" presId="urn:microsoft.com/office/officeart/2011/layout/HexagonRadial"/>
    <dgm:cxn modelId="{216EA55D-7EB3-46C0-89A5-85E427DA00C3}" type="presParOf" srcId="{C603360E-D09C-49A2-A5CB-71E0055E9B88}" destId="{A8F19BAF-13C3-4D97-A7BC-7C57D6D90492}" srcOrd="3" destOrd="0" presId="urn:microsoft.com/office/officeart/2011/layout/HexagonRadial"/>
    <dgm:cxn modelId="{6D7EF561-82DF-4015-BD06-F10CD3BEFF6A}" type="presParOf" srcId="{A8F19BAF-13C3-4D97-A7BC-7C57D6D90492}" destId="{70021150-0E0C-48A1-89E4-B11FB4E8E509}" srcOrd="0" destOrd="0" presId="urn:microsoft.com/office/officeart/2011/layout/HexagonRadial"/>
    <dgm:cxn modelId="{3836D9BF-3C63-4BB7-A831-B2F797D5D879}" type="presParOf" srcId="{C603360E-D09C-49A2-A5CB-71E0055E9B88}" destId="{B5BDCEC9-2A77-4A29-922F-D098FEC32453}" srcOrd="4" destOrd="0" presId="urn:microsoft.com/office/officeart/2011/layout/HexagonRadial"/>
    <dgm:cxn modelId="{62D31B49-76D1-4846-A34C-F656AB69E9BE}" type="presParOf" srcId="{C603360E-D09C-49A2-A5CB-71E0055E9B88}" destId="{B0EDFB6F-9535-4CBE-B159-9B7C502E7CB7}" srcOrd="5" destOrd="0" presId="urn:microsoft.com/office/officeart/2011/layout/HexagonRadial"/>
    <dgm:cxn modelId="{90088B6B-2FFD-4502-B1D2-7976BD2E80D9}" type="presParOf" srcId="{B0EDFB6F-9535-4CBE-B159-9B7C502E7CB7}" destId="{2001F813-0262-4C48-A0B8-B548ACB04E6E}" srcOrd="0" destOrd="0" presId="urn:microsoft.com/office/officeart/2011/layout/HexagonRadial"/>
    <dgm:cxn modelId="{902A46CD-10A9-49B2-BB42-36616291208F}" type="presParOf" srcId="{C603360E-D09C-49A2-A5CB-71E0055E9B88}" destId="{3EBBDF88-DFD0-4AE6-A3E2-3ED97B201804}" srcOrd="6" destOrd="0" presId="urn:microsoft.com/office/officeart/2011/layout/HexagonRadial"/>
    <dgm:cxn modelId="{B5F54EEA-6543-4070-A3A7-E6A3B63835B5}" type="presParOf" srcId="{C603360E-D09C-49A2-A5CB-71E0055E9B88}" destId="{591A2D0A-A4ED-4A3B-BAC1-8143B499298C}" srcOrd="7" destOrd="0" presId="urn:microsoft.com/office/officeart/2011/layout/HexagonRadial"/>
    <dgm:cxn modelId="{22821D15-5D99-4E2C-BE50-F60A9646CAB1}" type="presParOf" srcId="{591A2D0A-A4ED-4A3B-BAC1-8143B499298C}" destId="{74EA881F-E0D0-4C86-ADF5-5BAE35D1673A}" srcOrd="0" destOrd="0" presId="urn:microsoft.com/office/officeart/2011/layout/HexagonRadial"/>
    <dgm:cxn modelId="{9F2B6BBF-9827-46D1-9087-065668521487}" type="presParOf" srcId="{C603360E-D09C-49A2-A5CB-71E0055E9B88}" destId="{E062B56B-BB61-44FA-97EA-080364E2F2BC}" srcOrd="8" destOrd="0" presId="urn:microsoft.com/office/officeart/2011/layout/HexagonRadial"/>
    <dgm:cxn modelId="{E179404E-C762-4190-9424-5643734EE79B}" type="presParOf" srcId="{C603360E-D09C-49A2-A5CB-71E0055E9B88}" destId="{BE532BCE-E7E0-409E-AACE-E88F8E68853B}" srcOrd="9" destOrd="0" presId="urn:microsoft.com/office/officeart/2011/layout/HexagonRadial"/>
    <dgm:cxn modelId="{5B318C42-9F72-46A1-97F4-C63FABFA925B}" type="presParOf" srcId="{BE532BCE-E7E0-409E-AACE-E88F8E68853B}" destId="{C22603AA-8D1D-4B46-B9C1-232E23FEB778}" srcOrd="0" destOrd="0" presId="urn:microsoft.com/office/officeart/2011/layout/HexagonRadial"/>
    <dgm:cxn modelId="{D4C826E9-0FD7-4C53-BB0D-D1EF6F0CC7D1}" type="presParOf" srcId="{C603360E-D09C-49A2-A5CB-71E0055E9B88}" destId="{A80D476B-E376-4766-81CC-47829C9AFD5E}" srcOrd="10" destOrd="0" presId="urn:microsoft.com/office/officeart/2011/layout/HexagonRadial"/>
    <dgm:cxn modelId="{5A191BDB-9AA3-4890-8A46-DB22D5021D2D}" type="presParOf" srcId="{C603360E-D09C-49A2-A5CB-71E0055E9B88}" destId="{FDA2BD75-D107-4663-8D57-7ABCB1E79F7F}" srcOrd="11" destOrd="0" presId="urn:microsoft.com/office/officeart/2011/layout/HexagonRadial"/>
    <dgm:cxn modelId="{50F05857-3035-4998-A458-6BE8ABA72A8E}" type="presParOf" srcId="{FDA2BD75-D107-4663-8D57-7ABCB1E79F7F}" destId="{CE72F7E3-C35E-4045-96D2-79943CBFAA22}" srcOrd="0" destOrd="0" presId="urn:microsoft.com/office/officeart/2011/layout/HexagonRadial"/>
    <dgm:cxn modelId="{203B6367-4B9F-44DB-9B96-1B511C96E4A8}" type="presParOf" srcId="{C603360E-D09C-49A2-A5CB-71E0055E9B88}" destId="{C4CA1E6D-B4E8-4FB3-A431-A216658774EE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94E340-3A26-4E24-9E41-3168C4D9B4F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E0F8BA-22B2-41EC-AEC9-8A4CCD8E8B73}">
      <dgm:prSet phldrT="[Text]"/>
      <dgm:spPr/>
      <dgm:t>
        <a:bodyPr/>
        <a:lstStyle/>
        <a:p>
          <a:r>
            <a:rPr lang="en-US" dirty="0"/>
            <a:t>Individual</a:t>
          </a:r>
        </a:p>
      </dgm:t>
    </dgm:pt>
    <dgm:pt modelId="{B0364808-40CC-4AF7-9DD2-E1486898EAD0}" type="parTrans" cxnId="{567921E9-4A77-4FFF-A075-6E443F531DB1}">
      <dgm:prSet/>
      <dgm:spPr/>
      <dgm:t>
        <a:bodyPr/>
        <a:lstStyle/>
        <a:p>
          <a:endParaRPr lang="en-US"/>
        </a:p>
      </dgm:t>
    </dgm:pt>
    <dgm:pt modelId="{34644EAF-654D-4F0A-85B8-CB0B6D400C74}" type="sibTrans" cxnId="{567921E9-4A77-4FFF-A075-6E443F531DB1}">
      <dgm:prSet/>
      <dgm:spPr/>
      <dgm:t>
        <a:bodyPr/>
        <a:lstStyle/>
        <a:p>
          <a:endParaRPr lang="en-US"/>
        </a:p>
      </dgm:t>
    </dgm:pt>
    <dgm:pt modelId="{2EF00F53-FCF6-4C4D-BB14-35DBC67A2FE3}">
      <dgm:prSet phldrT="[Text]"/>
      <dgm:spPr/>
      <dgm:t>
        <a:bodyPr/>
        <a:lstStyle/>
        <a:p>
          <a:r>
            <a:rPr lang="en-US" dirty="0"/>
            <a:t>Group</a:t>
          </a:r>
        </a:p>
      </dgm:t>
    </dgm:pt>
    <dgm:pt modelId="{B266CE2C-053C-4E49-AA7E-2017EFD4E45B}" type="parTrans" cxnId="{7F91835D-C988-4D77-84D9-F0697E8EA328}">
      <dgm:prSet/>
      <dgm:spPr/>
      <dgm:t>
        <a:bodyPr/>
        <a:lstStyle/>
        <a:p>
          <a:endParaRPr lang="en-US"/>
        </a:p>
      </dgm:t>
    </dgm:pt>
    <dgm:pt modelId="{592FD326-C6CF-4078-84E4-B961FD887CA8}" type="sibTrans" cxnId="{7F91835D-C988-4D77-84D9-F0697E8EA328}">
      <dgm:prSet/>
      <dgm:spPr/>
      <dgm:t>
        <a:bodyPr/>
        <a:lstStyle/>
        <a:p>
          <a:endParaRPr lang="en-US"/>
        </a:p>
      </dgm:t>
    </dgm:pt>
    <dgm:pt modelId="{192F9632-89F4-4796-BC3C-35299DA7F7F4}">
      <dgm:prSet phldrT="[Text]"/>
      <dgm:spPr/>
      <dgm:t>
        <a:bodyPr/>
        <a:lstStyle/>
        <a:p>
          <a:r>
            <a:rPr lang="en-US" dirty="0"/>
            <a:t>Combination</a:t>
          </a:r>
        </a:p>
      </dgm:t>
    </dgm:pt>
    <dgm:pt modelId="{EC92AE1C-EFD5-43A7-8245-1E76DE51C617}" type="parTrans" cxnId="{2E668055-178B-416A-9DE7-4BF04B903305}">
      <dgm:prSet/>
      <dgm:spPr/>
      <dgm:t>
        <a:bodyPr/>
        <a:lstStyle/>
        <a:p>
          <a:endParaRPr lang="en-US"/>
        </a:p>
      </dgm:t>
    </dgm:pt>
    <dgm:pt modelId="{1DC3CFD3-B2ED-4BF6-9BC1-EA53650C9322}" type="sibTrans" cxnId="{2E668055-178B-416A-9DE7-4BF04B903305}">
      <dgm:prSet/>
      <dgm:spPr/>
      <dgm:t>
        <a:bodyPr/>
        <a:lstStyle/>
        <a:p>
          <a:endParaRPr lang="en-US"/>
        </a:p>
      </dgm:t>
    </dgm:pt>
    <dgm:pt modelId="{CCB7E8F0-77DC-456C-A9F5-CE46AD9F98AB}" type="pres">
      <dgm:prSet presAssocID="{6C94E340-3A26-4E24-9E41-3168C4D9B4F7}" presName="linear" presStyleCnt="0">
        <dgm:presLayoutVars>
          <dgm:dir/>
          <dgm:animLvl val="lvl"/>
          <dgm:resizeHandles val="exact"/>
        </dgm:presLayoutVars>
      </dgm:prSet>
      <dgm:spPr/>
    </dgm:pt>
    <dgm:pt modelId="{B4BA0437-5476-460C-88A4-7B267D2D0832}" type="pres">
      <dgm:prSet presAssocID="{77E0F8BA-22B2-41EC-AEC9-8A4CCD8E8B73}" presName="parentLin" presStyleCnt="0"/>
      <dgm:spPr/>
    </dgm:pt>
    <dgm:pt modelId="{FE390C3A-989B-4CE3-AD7E-AD6C7248E423}" type="pres">
      <dgm:prSet presAssocID="{77E0F8BA-22B2-41EC-AEC9-8A4CCD8E8B73}" presName="parentLeftMargin" presStyleLbl="node1" presStyleIdx="0" presStyleCnt="3"/>
      <dgm:spPr/>
    </dgm:pt>
    <dgm:pt modelId="{846C1E17-214F-4677-B13F-C54AC592F3A5}" type="pres">
      <dgm:prSet presAssocID="{77E0F8BA-22B2-41EC-AEC9-8A4CCD8E8B7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CF79AF-0ADD-4653-BEA1-39C130E3F57A}" type="pres">
      <dgm:prSet presAssocID="{77E0F8BA-22B2-41EC-AEC9-8A4CCD8E8B73}" presName="negativeSpace" presStyleCnt="0"/>
      <dgm:spPr/>
    </dgm:pt>
    <dgm:pt modelId="{640BD555-AC39-40F3-99B0-D90F06622552}" type="pres">
      <dgm:prSet presAssocID="{77E0F8BA-22B2-41EC-AEC9-8A4CCD8E8B73}" presName="childText" presStyleLbl="conFgAcc1" presStyleIdx="0" presStyleCnt="3">
        <dgm:presLayoutVars>
          <dgm:bulletEnabled val="1"/>
        </dgm:presLayoutVars>
      </dgm:prSet>
      <dgm:spPr/>
    </dgm:pt>
    <dgm:pt modelId="{E76B1752-C4CF-4583-96CC-E29BE624EC62}" type="pres">
      <dgm:prSet presAssocID="{34644EAF-654D-4F0A-85B8-CB0B6D400C74}" presName="spaceBetweenRectangles" presStyleCnt="0"/>
      <dgm:spPr/>
    </dgm:pt>
    <dgm:pt modelId="{496CE89F-FDE4-40F3-A598-01B27F50D632}" type="pres">
      <dgm:prSet presAssocID="{2EF00F53-FCF6-4C4D-BB14-35DBC67A2FE3}" presName="parentLin" presStyleCnt="0"/>
      <dgm:spPr/>
    </dgm:pt>
    <dgm:pt modelId="{C16A426B-5FF3-4B08-8FFB-B758AD1A4536}" type="pres">
      <dgm:prSet presAssocID="{2EF00F53-FCF6-4C4D-BB14-35DBC67A2FE3}" presName="parentLeftMargin" presStyleLbl="node1" presStyleIdx="0" presStyleCnt="3"/>
      <dgm:spPr/>
    </dgm:pt>
    <dgm:pt modelId="{A08211AB-6F82-40EF-BC3C-7E8262F35D59}" type="pres">
      <dgm:prSet presAssocID="{2EF00F53-FCF6-4C4D-BB14-35DBC67A2FE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F3072D3-4632-478E-A98B-A68DB0627E4E}" type="pres">
      <dgm:prSet presAssocID="{2EF00F53-FCF6-4C4D-BB14-35DBC67A2FE3}" presName="negativeSpace" presStyleCnt="0"/>
      <dgm:spPr/>
    </dgm:pt>
    <dgm:pt modelId="{3D0F9522-E481-4502-A292-A40D45EEB19A}" type="pres">
      <dgm:prSet presAssocID="{2EF00F53-FCF6-4C4D-BB14-35DBC67A2FE3}" presName="childText" presStyleLbl="conFgAcc1" presStyleIdx="1" presStyleCnt="3">
        <dgm:presLayoutVars>
          <dgm:bulletEnabled val="1"/>
        </dgm:presLayoutVars>
      </dgm:prSet>
      <dgm:spPr/>
    </dgm:pt>
    <dgm:pt modelId="{85C79ADF-E0F6-4388-81CD-40CC71BC226E}" type="pres">
      <dgm:prSet presAssocID="{592FD326-C6CF-4078-84E4-B961FD887CA8}" presName="spaceBetweenRectangles" presStyleCnt="0"/>
      <dgm:spPr/>
    </dgm:pt>
    <dgm:pt modelId="{11855A9B-1F65-4D1D-B541-21F23C5D9730}" type="pres">
      <dgm:prSet presAssocID="{192F9632-89F4-4796-BC3C-35299DA7F7F4}" presName="parentLin" presStyleCnt="0"/>
      <dgm:spPr/>
    </dgm:pt>
    <dgm:pt modelId="{C21AD3A0-E350-48D5-BB5B-EBF0A14908BB}" type="pres">
      <dgm:prSet presAssocID="{192F9632-89F4-4796-BC3C-35299DA7F7F4}" presName="parentLeftMargin" presStyleLbl="node1" presStyleIdx="1" presStyleCnt="3"/>
      <dgm:spPr/>
    </dgm:pt>
    <dgm:pt modelId="{B0D3DA55-7468-4F13-8BA3-D60C79A6C751}" type="pres">
      <dgm:prSet presAssocID="{192F9632-89F4-4796-BC3C-35299DA7F7F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DEAFE47-274C-4731-A764-E84C53FFC720}" type="pres">
      <dgm:prSet presAssocID="{192F9632-89F4-4796-BC3C-35299DA7F7F4}" presName="negativeSpace" presStyleCnt="0"/>
      <dgm:spPr/>
    </dgm:pt>
    <dgm:pt modelId="{205B0438-3FF8-493F-9661-E30E1D80C3D8}" type="pres">
      <dgm:prSet presAssocID="{192F9632-89F4-4796-BC3C-35299DA7F7F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A5270B-C4DF-4844-AAB5-D61C5BC6EA13}" type="presOf" srcId="{6C94E340-3A26-4E24-9E41-3168C4D9B4F7}" destId="{CCB7E8F0-77DC-456C-A9F5-CE46AD9F98AB}" srcOrd="0" destOrd="0" presId="urn:microsoft.com/office/officeart/2005/8/layout/list1"/>
    <dgm:cxn modelId="{F7FB6A1E-529C-49BA-B8DD-89D79DDEF485}" type="presOf" srcId="{77E0F8BA-22B2-41EC-AEC9-8A4CCD8E8B73}" destId="{FE390C3A-989B-4CE3-AD7E-AD6C7248E423}" srcOrd="0" destOrd="0" presId="urn:microsoft.com/office/officeart/2005/8/layout/list1"/>
    <dgm:cxn modelId="{14909126-848B-4644-B255-03A13E9EFDB8}" type="presOf" srcId="{192F9632-89F4-4796-BC3C-35299DA7F7F4}" destId="{C21AD3A0-E350-48D5-BB5B-EBF0A14908BB}" srcOrd="0" destOrd="0" presId="urn:microsoft.com/office/officeart/2005/8/layout/list1"/>
    <dgm:cxn modelId="{7F91835D-C988-4D77-84D9-F0697E8EA328}" srcId="{6C94E340-3A26-4E24-9E41-3168C4D9B4F7}" destId="{2EF00F53-FCF6-4C4D-BB14-35DBC67A2FE3}" srcOrd="1" destOrd="0" parTransId="{B266CE2C-053C-4E49-AA7E-2017EFD4E45B}" sibTransId="{592FD326-C6CF-4078-84E4-B961FD887CA8}"/>
    <dgm:cxn modelId="{2E668055-178B-416A-9DE7-4BF04B903305}" srcId="{6C94E340-3A26-4E24-9E41-3168C4D9B4F7}" destId="{192F9632-89F4-4796-BC3C-35299DA7F7F4}" srcOrd="2" destOrd="0" parTransId="{EC92AE1C-EFD5-43A7-8245-1E76DE51C617}" sibTransId="{1DC3CFD3-B2ED-4BF6-9BC1-EA53650C9322}"/>
    <dgm:cxn modelId="{14E63B5A-F4E1-489F-81CD-A1DEC465C6F3}" type="presOf" srcId="{77E0F8BA-22B2-41EC-AEC9-8A4CCD8E8B73}" destId="{846C1E17-214F-4677-B13F-C54AC592F3A5}" srcOrd="1" destOrd="0" presId="urn:microsoft.com/office/officeart/2005/8/layout/list1"/>
    <dgm:cxn modelId="{44A5F3AC-1E46-4E11-95E3-C5B95A43F0F3}" type="presOf" srcId="{192F9632-89F4-4796-BC3C-35299DA7F7F4}" destId="{B0D3DA55-7468-4F13-8BA3-D60C79A6C751}" srcOrd="1" destOrd="0" presId="urn:microsoft.com/office/officeart/2005/8/layout/list1"/>
    <dgm:cxn modelId="{F601A7B3-7161-4507-81A3-1EB0FF3C664B}" type="presOf" srcId="{2EF00F53-FCF6-4C4D-BB14-35DBC67A2FE3}" destId="{C16A426B-5FF3-4B08-8FFB-B758AD1A4536}" srcOrd="0" destOrd="0" presId="urn:microsoft.com/office/officeart/2005/8/layout/list1"/>
    <dgm:cxn modelId="{567921E9-4A77-4FFF-A075-6E443F531DB1}" srcId="{6C94E340-3A26-4E24-9E41-3168C4D9B4F7}" destId="{77E0F8BA-22B2-41EC-AEC9-8A4CCD8E8B73}" srcOrd="0" destOrd="0" parTransId="{B0364808-40CC-4AF7-9DD2-E1486898EAD0}" sibTransId="{34644EAF-654D-4F0A-85B8-CB0B6D400C74}"/>
    <dgm:cxn modelId="{34273EFB-8C0C-4F11-94DF-FAC14A0EDA26}" type="presOf" srcId="{2EF00F53-FCF6-4C4D-BB14-35DBC67A2FE3}" destId="{A08211AB-6F82-40EF-BC3C-7E8262F35D59}" srcOrd="1" destOrd="0" presId="urn:microsoft.com/office/officeart/2005/8/layout/list1"/>
    <dgm:cxn modelId="{72346542-39F8-439B-987F-B545E174FB43}" type="presParOf" srcId="{CCB7E8F0-77DC-456C-A9F5-CE46AD9F98AB}" destId="{B4BA0437-5476-460C-88A4-7B267D2D0832}" srcOrd="0" destOrd="0" presId="urn:microsoft.com/office/officeart/2005/8/layout/list1"/>
    <dgm:cxn modelId="{95F90ED8-0D30-41DF-A456-BD63D25317E6}" type="presParOf" srcId="{B4BA0437-5476-460C-88A4-7B267D2D0832}" destId="{FE390C3A-989B-4CE3-AD7E-AD6C7248E423}" srcOrd="0" destOrd="0" presId="urn:microsoft.com/office/officeart/2005/8/layout/list1"/>
    <dgm:cxn modelId="{20C71AA2-0359-42E6-A865-CA319886C830}" type="presParOf" srcId="{B4BA0437-5476-460C-88A4-7B267D2D0832}" destId="{846C1E17-214F-4677-B13F-C54AC592F3A5}" srcOrd="1" destOrd="0" presId="urn:microsoft.com/office/officeart/2005/8/layout/list1"/>
    <dgm:cxn modelId="{BE5DCC67-8687-4EFC-87FF-766C706E1E19}" type="presParOf" srcId="{CCB7E8F0-77DC-456C-A9F5-CE46AD9F98AB}" destId="{19CF79AF-0ADD-4653-BEA1-39C130E3F57A}" srcOrd="1" destOrd="0" presId="urn:microsoft.com/office/officeart/2005/8/layout/list1"/>
    <dgm:cxn modelId="{6267F7F8-B390-4309-8438-14B8194B84AA}" type="presParOf" srcId="{CCB7E8F0-77DC-456C-A9F5-CE46AD9F98AB}" destId="{640BD555-AC39-40F3-99B0-D90F06622552}" srcOrd="2" destOrd="0" presId="urn:microsoft.com/office/officeart/2005/8/layout/list1"/>
    <dgm:cxn modelId="{A4A7F6F6-7784-4501-9B5A-7F6F5967BA78}" type="presParOf" srcId="{CCB7E8F0-77DC-456C-A9F5-CE46AD9F98AB}" destId="{E76B1752-C4CF-4583-96CC-E29BE624EC62}" srcOrd="3" destOrd="0" presId="urn:microsoft.com/office/officeart/2005/8/layout/list1"/>
    <dgm:cxn modelId="{11310BB6-8225-4608-90BC-E5DF5B86988E}" type="presParOf" srcId="{CCB7E8F0-77DC-456C-A9F5-CE46AD9F98AB}" destId="{496CE89F-FDE4-40F3-A598-01B27F50D632}" srcOrd="4" destOrd="0" presId="urn:microsoft.com/office/officeart/2005/8/layout/list1"/>
    <dgm:cxn modelId="{8C5CDD14-8756-4E1F-B9E1-4865406E46A9}" type="presParOf" srcId="{496CE89F-FDE4-40F3-A598-01B27F50D632}" destId="{C16A426B-5FF3-4B08-8FFB-B758AD1A4536}" srcOrd="0" destOrd="0" presId="urn:microsoft.com/office/officeart/2005/8/layout/list1"/>
    <dgm:cxn modelId="{0EE215FE-1E94-4080-9765-BD06A1E6BAE0}" type="presParOf" srcId="{496CE89F-FDE4-40F3-A598-01B27F50D632}" destId="{A08211AB-6F82-40EF-BC3C-7E8262F35D59}" srcOrd="1" destOrd="0" presId="urn:microsoft.com/office/officeart/2005/8/layout/list1"/>
    <dgm:cxn modelId="{76AD8BD6-A62A-4940-BD67-E17B4D75D8C4}" type="presParOf" srcId="{CCB7E8F0-77DC-456C-A9F5-CE46AD9F98AB}" destId="{FF3072D3-4632-478E-A98B-A68DB0627E4E}" srcOrd="5" destOrd="0" presId="urn:microsoft.com/office/officeart/2005/8/layout/list1"/>
    <dgm:cxn modelId="{52AB00EA-8E4A-4E3F-825A-6C0B5781228B}" type="presParOf" srcId="{CCB7E8F0-77DC-456C-A9F5-CE46AD9F98AB}" destId="{3D0F9522-E481-4502-A292-A40D45EEB19A}" srcOrd="6" destOrd="0" presId="urn:microsoft.com/office/officeart/2005/8/layout/list1"/>
    <dgm:cxn modelId="{55182595-815E-439C-94AE-A8F0DD42D36F}" type="presParOf" srcId="{CCB7E8F0-77DC-456C-A9F5-CE46AD9F98AB}" destId="{85C79ADF-E0F6-4388-81CD-40CC71BC226E}" srcOrd="7" destOrd="0" presId="urn:microsoft.com/office/officeart/2005/8/layout/list1"/>
    <dgm:cxn modelId="{0A1BD39B-F1F9-4F5A-BE1F-851805090F88}" type="presParOf" srcId="{CCB7E8F0-77DC-456C-A9F5-CE46AD9F98AB}" destId="{11855A9B-1F65-4D1D-B541-21F23C5D9730}" srcOrd="8" destOrd="0" presId="urn:microsoft.com/office/officeart/2005/8/layout/list1"/>
    <dgm:cxn modelId="{9E52B668-35C6-460C-91D4-DC38E7818AF0}" type="presParOf" srcId="{11855A9B-1F65-4D1D-B541-21F23C5D9730}" destId="{C21AD3A0-E350-48D5-BB5B-EBF0A14908BB}" srcOrd="0" destOrd="0" presId="urn:microsoft.com/office/officeart/2005/8/layout/list1"/>
    <dgm:cxn modelId="{F6FF4551-AB48-44FB-8887-08F4E8CB34EA}" type="presParOf" srcId="{11855A9B-1F65-4D1D-B541-21F23C5D9730}" destId="{B0D3DA55-7468-4F13-8BA3-D60C79A6C751}" srcOrd="1" destOrd="0" presId="urn:microsoft.com/office/officeart/2005/8/layout/list1"/>
    <dgm:cxn modelId="{7793D4B1-4D92-427E-B0CF-0E95C19EC374}" type="presParOf" srcId="{CCB7E8F0-77DC-456C-A9F5-CE46AD9F98AB}" destId="{1DEAFE47-274C-4731-A764-E84C53FFC720}" srcOrd="9" destOrd="0" presId="urn:microsoft.com/office/officeart/2005/8/layout/list1"/>
    <dgm:cxn modelId="{316CF9B9-FAD1-4946-BD39-41B547186144}" type="presParOf" srcId="{CCB7E8F0-77DC-456C-A9F5-CE46AD9F98AB}" destId="{205B0438-3FF8-493F-9661-E30E1D80C3D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A7EC7D-7AB0-4ECC-B18D-9E849AE1C50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D703DF-E5DE-4C4C-BD01-7AAD7AFDEA2A}">
      <dgm:prSet phldrT="[Text]"/>
      <dgm:spPr/>
      <dgm:t>
        <a:bodyPr/>
        <a:lstStyle/>
        <a:p>
          <a:r>
            <a:rPr lang="en-US" dirty="0"/>
            <a:t>Confident</a:t>
          </a:r>
        </a:p>
      </dgm:t>
    </dgm:pt>
    <dgm:pt modelId="{CEB5920C-0E64-47CF-8B65-543F415A390F}" type="parTrans" cxnId="{E9D2A119-9CE9-4FBE-AC5C-DB73DF381677}">
      <dgm:prSet/>
      <dgm:spPr/>
      <dgm:t>
        <a:bodyPr/>
        <a:lstStyle/>
        <a:p>
          <a:endParaRPr lang="en-US"/>
        </a:p>
      </dgm:t>
    </dgm:pt>
    <dgm:pt modelId="{7BF0EA90-09CA-47DA-815E-47212997CE10}" type="sibTrans" cxnId="{E9D2A119-9CE9-4FBE-AC5C-DB73DF381677}">
      <dgm:prSet/>
      <dgm:spPr/>
      <dgm:t>
        <a:bodyPr/>
        <a:lstStyle/>
        <a:p>
          <a:endParaRPr lang="en-US"/>
        </a:p>
      </dgm:t>
    </dgm:pt>
    <dgm:pt modelId="{C9B9FB13-171A-4C5A-915C-5C50A3FCAE11}">
      <dgm:prSet phldrT="[Text]"/>
      <dgm:spPr/>
      <dgm:t>
        <a:bodyPr/>
        <a:lstStyle/>
        <a:p>
          <a:r>
            <a:rPr lang="en-US" dirty="0"/>
            <a:t>Sticky</a:t>
          </a:r>
        </a:p>
      </dgm:t>
    </dgm:pt>
    <dgm:pt modelId="{072C48E1-BB5F-4B7D-81FE-58AC898F429F}" type="parTrans" cxnId="{F9E2CD86-9992-439E-A21B-9F2B90E21891}">
      <dgm:prSet/>
      <dgm:spPr/>
      <dgm:t>
        <a:bodyPr/>
        <a:lstStyle/>
        <a:p>
          <a:endParaRPr lang="en-US"/>
        </a:p>
      </dgm:t>
    </dgm:pt>
    <dgm:pt modelId="{199D3001-81B4-47C4-A8A4-FA7DA83FDCD7}" type="sibTrans" cxnId="{F9E2CD86-9992-439E-A21B-9F2B90E21891}">
      <dgm:prSet/>
      <dgm:spPr/>
      <dgm:t>
        <a:bodyPr/>
        <a:lstStyle/>
        <a:p>
          <a:endParaRPr lang="en-US"/>
        </a:p>
      </dgm:t>
    </dgm:pt>
    <dgm:pt modelId="{240D2E61-25CE-44EA-897F-325F13AD4FFA}">
      <dgm:prSet phldrT="[Text]"/>
      <dgm:spPr/>
      <dgm:t>
        <a:bodyPr/>
        <a:lstStyle/>
        <a:p>
          <a:r>
            <a:rPr lang="en-US" dirty="0"/>
            <a:t>????</a:t>
          </a:r>
        </a:p>
      </dgm:t>
    </dgm:pt>
    <dgm:pt modelId="{17257C4C-8795-4FC1-94D2-A6E4EA10088E}" type="parTrans" cxnId="{04057128-DB91-4BD6-B7D1-457EBAD2E806}">
      <dgm:prSet/>
      <dgm:spPr/>
      <dgm:t>
        <a:bodyPr/>
        <a:lstStyle/>
        <a:p>
          <a:endParaRPr lang="en-US"/>
        </a:p>
      </dgm:t>
    </dgm:pt>
    <dgm:pt modelId="{8A98DFEF-7559-4D32-B47A-A8ACC6011008}" type="sibTrans" cxnId="{04057128-DB91-4BD6-B7D1-457EBAD2E806}">
      <dgm:prSet/>
      <dgm:spPr/>
      <dgm:t>
        <a:bodyPr/>
        <a:lstStyle/>
        <a:p>
          <a:endParaRPr lang="en-US"/>
        </a:p>
      </dgm:t>
    </dgm:pt>
    <dgm:pt modelId="{2E9813A5-A727-4547-BE4E-64EDE8BDD1EE}" type="pres">
      <dgm:prSet presAssocID="{2CA7EC7D-7AB0-4ECC-B18D-9E849AE1C505}" presName="diagram" presStyleCnt="0">
        <dgm:presLayoutVars>
          <dgm:dir/>
          <dgm:resizeHandles val="exact"/>
        </dgm:presLayoutVars>
      </dgm:prSet>
      <dgm:spPr/>
    </dgm:pt>
    <dgm:pt modelId="{12E6BCF3-A972-442C-A7B8-E9ADD95B4161}" type="pres">
      <dgm:prSet presAssocID="{6ED703DF-E5DE-4C4C-BD01-7AAD7AFDEA2A}" presName="node" presStyleLbl="node1" presStyleIdx="0" presStyleCnt="3">
        <dgm:presLayoutVars>
          <dgm:bulletEnabled val="1"/>
        </dgm:presLayoutVars>
      </dgm:prSet>
      <dgm:spPr/>
    </dgm:pt>
    <dgm:pt modelId="{5EA9B8E2-30D5-4B1B-BEF7-1D9F9B99B5FA}" type="pres">
      <dgm:prSet presAssocID="{7BF0EA90-09CA-47DA-815E-47212997CE10}" presName="sibTrans" presStyleCnt="0"/>
      <dgm:spPr/>
    </dgm:pt>
    <dgm:pt modelId="{DC614A46-AEF7-4DF6-9804-C401D1A1C132}" type="pres">
      <dgm:prSet presAssocID="{C9B9FB13-171A-4C5A-915C-5C50A3FCAE11}" presName="node" presStyleLbl="node1" presStyleIdx="1" presStyleCnt="3" custLinFactNeighborX="1382" custLinFactNeighborY="261">
        <dgm:presLayoutVars>
          <dgm:bulletEnabled val="1"/>
        </dgm:presLayoutVars>
      </dgm:prSet>
      <dgm:spPr/>
    </dgm:pt>
    <dgm:pt modelId="{C0F54BE3-A2AF-4468-92FC-C1692AC90B97}" type="pres">
      <dgm:prSet presAssocID="{199D3001-81B4-47C4-A8A4-FA7DA83FDCD7}" presName="sibTrans" presStyleCnt="0"/>
      <dgm:spPr/>
    </dgm:pt>
    <dgm:pt modelId="{8A66F051-6F15-497A-ADA5-EBA5C1266C76}" type="pres">
      <dgm:prSet presAssocID="{240D2E61-25CE-44EA-897F-325F13AD4FFA}" presName="node" presStyleLbl="node1" presStyleIdx="2" presStyleCnt="3" custLinFactNeighborX="100" custLinFactNeighborY="2606">
        <dgm:presLayoutVars>
          <dgm:bulletEnabled val="1"/>
        </dgm:presLayoutVars>
      </dgm:prSet>
      <dgm:spPr/>
    </dgm:pt>
  </dgm:ptLst>
  <dgm:cxnLst>
    <dgm:cxn modelId="{B2AC9A10-64C8-4E2D-A215-414E58F089FF}" type="presOf" srcId="{6ED703DF-E5DE-4C4C-BD01-7AAD7AFDEA2A}" destId="{12E6BCF3-A972-442C-A7B8-E9ADD95B4161}" srcOrd="0" destOrd="0" presId="urn:microsoft.com/office/officeart/2005/8/layout/default"/>
    <dgm:cxn modelId="{E9D2A119-9CE9-4FBE-AC5C-DB73DF381677}" srcId="{2CA7EC7D-7AB0-4ECC-B18D-9E849AE1C505}" destId="{6ED703DF-E5DE-4C4C-BD01-7AAD7AFDEA2A}" srcOrd="0" destOrd="0" parTransId="{CEB5920C-0E64-47CF-8B65-543F415A390F}" sibTransId="{7BF0EA90-09CA-47DA-815E-47212997CE10}"/>
    <dgm:cxn modelId="{04057128-DB91-4BD6-B7D1-457EBAD2E806}" srcId="{2CA7EC7D-7AB0-4ECC-B18D-9E849AE1C505}" destId="{240D2E61-25CE-44EA-897F-325F13AD4FFA}" srcOrd="2" destOrd="0" parTransId="{17257C4C-8795-4FC1-94D2-A6E4EA10088E}" sibTransId="{8A98DFEF-7559-4D32-B47A-A8ACC6011008}"/>
    <dgm:cxn modelId="{F9E2CD86-9992-439E-A21B-9F2B90E21891}" srcId="{2CA7EC7D-7AB0-4ECC-B18D-9E849AE1C505}" destId="{C9B9FB13-171A-4C5A-915C-5C50A3FCAE11}" srcOrd="1" destOrd="0" parTransId="{072C48E1-BB5F-4B7D-81FE-58AC898F429F}" sibTransId="{199D3001-81B4-47C4-A8A4-FA7DA83FDCD7}"/>
    <dgm:cxn modelId="{1172D0B4-83EE-497B-9746-F54135CE287D}" type="presOf" srcId="{240D2E61-25CE-44EA-897F-325F13AD4FFA}" destId="{8A66F051-6F15-497A-ADA5-EBA5C1266C76}" srcOrd="0" destOrd="0" presId="urn:microsoft.com/office/officeart/2005/8/layout/default"/>
    <dgm:cxn modelId="{04EE66BF-8BED-40CE-BDDA-1298146305D4}" type="presOf" srcId="{C9B9FB13-171A-4C5A-915C-5C50A3FCAE11}" destId="{DC614A46-AEF7-4DF6-9804-C401D1A1C132}" srcOrd="0" destOrd="0" presId="urn:microsoft.com/office/officeart/2005/8/layout/default"/>
    <dgm:cxn modelId="{F233C1DD-65D7-493F-B554-4D61161F9BE9}" type="presOf" srcId="{2CA7EC7D-7AB0-4ECC-B18D-9E849AE1C505}" destId="{2E9813A5-A727-4547-BE4E-64EDE8BDD1EE}" srcOrd="0" destOrd="0" presId="urn:microsoft.com/office/officeart/2005/8/layout/default"/>
    <dgm:cxn modelId="{CB2721BD-6612-48DB-9AD6-F0702050DDF8}" type="presParOf" srcId="{2E9813A5-A727-4547-BE4E-64EDE8BDD1EE}" destId="{12E6BCF3-A972-442C-A7B8-E9ADD95B4161}" srcOrd="0" destOrd="0" presId="urn:microsoft.com/office/officeart/2005/8/layout/default"/>
    <dgm:cxn modelId="{B003FAB0-2BB5-46F1-BFA4-C6A0A1E751B6}" type="presParOf" srcId="{2E9813A5-A727-4547-BE4E-64EDE8BDD1EE}" destId="{5EA9B8E2-30D5-4B1B-BEF7-1D9F9B99B5FA}" srcOrd="1" destOrd="0" presId="urn:microsoft.com/office/officeart/2005/8/layout/default"/>
    <dgm:cxn modelId="{62E41992-BB2A-4EC5-85FB-103DE52E7220}" type="presParOf" srcId="{2E9813A5-A727-4547-BE4E-64EDE8BDD1EE}" destId="{DC614A46-AEF7-4DF6-9804-C401D1A1C132}" srcOrd="2" destOrd="0" presId="urn:microsoft.com/office/officeart/2005/8/layout/default"/>
    <dgm:cxn modelId="{BC652A0D-C8FA-49E7-988D-A4A0A402F4FB}" type="presParOf" srcId="{2E9813A5-A727-4547-BE4E-64EDE8BDD1EE}" destId="{C0F54BE3-A2AF-4468-92FC-C1692AC90B97}" srcOrd="3" destOrd="0" presId="urn:microsoft.com/office/officeart/2005/8/layout/default"/>
    <dgm:cxn modelId="{C4C4495F-75F5-4565-AEFF-F5200FA3FD3B}" type="presParOf" srcId="{2E9813A5-A727-4547-BE4E-64EDE8BDD1EE}" destId="{8A66F051-6F15-497A-ADA5-EBA5C1266C7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2CCFA-5157-400A-A743-D83F37238E7D}">
      <dsp:nvSpPr>
        <dsp:cNvPr id="0" name=""/>
        <dsp:cNvSpPr/>
      </dsp:nvSpPr>
      <dsp:spPr>
        <a:xfrm rot="5400000">
          <a:off x="5044483" y="1387187"/>
          <a:ext cx="1536945" cy="131645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Lunch</a:t>
          </a:r>
        </a:p>
      </dsp:txBody>
      <dsp:txXfrm rot="-5400000">
        <a:off x="5358398" y="1514726"/>
        <a:ext cx="909114" cy="1061379"/>
      </dsp:txXfrm>
    </dsp:sp>
    <dsp:sp modelId="{2291FCF9-57A1-4663-9070-7AD4F2D28D7B}">
      <dsp:nvSpPr>
        <dsp:cNvPr id="0" name=""/>
        <dsp:cNvSpPr/>
      </dsp:nvSpPr>
      <dsp:spPr>
        <a:xfrm>
          <a:off x="4380174" y="309036"/>
          <a:ext cx="1715230" cy="92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DA7B0-6D6B-4FAB-B17C-4A67999C9501}">
      <dsp:nvSpPr>
        <dsp:cNvPr id="0" name=""/>
        <dsp:cNvSpPr/>
      </dsp:nvSpPr>
      <dsp:spPr>
        <a:xfrm rot="5400000">
          <a:off x="739152" y="1360922"/>
          <a:ext cx="1536945" cy="133714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03903"/>
            <a:satOff val="10845"/>
            <a:lumOff val="3137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Restrooms</a:t>
          </a:r>
        </a:p>
      </dsp:txBody>
      <dsp:txXfrm rot="-5400000">
        <a:off x="1047424" y="1500528"/>
        <a:ext cx="920400" cy="1057931"/>
      </dsp:txXfrm>
    </dsp:sp>
    <dsp:sp modelId="{BB0DDE84-0A7A-4617-B4E3-CD49AB8CD06B}">
      <dsp:nvSpPr>
        <dsp:cNvPr id="0" name=""/>
        <dsp:cNvSpPr/>
      </dsp:nvSpPr>
      <dsp:spPr>
        <a:xfrm rot="5400000">
          <a:off x="2177732" y="1406108"/>
          <a:ext cx="1536945" cy="133714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07806"/>
            <a:satOff val="21690"/>
            <a:lumOff val="627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Breaks</a:t>
          </a:r>
        </a:p>
      </dsp:txBody>
      <dsp:txXfrm rot="-5400000">
        <a:off x="2486004" y="1545714"/>
        <a:ext cx="920400" cy="1057931"/>
      </dsp:txXfrm>
    </dsp:sp>
    <dsp:sp modelId="{436EC43C-14EF-4E01-A147-B207BBD12CF0}">
      <dsp:nvSpPr>
        <dsp:cNvPr id="0" name=""/>
        <dsp:cNvSpPr/>
      </dsp:nvSpPr>
      <dsp:spPr>
        <a:xfrm>
          <a:off x="562402" y="1613595"/>
          <a:ext cx="1659900" cy="92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BA4750-6112-4F1B-85AB-108E53A540F1}">
      <dsp:nvSpPr>
        <dsp:cNvPr id="0" name=""/>
        <dsp:cNvSpPr/>
      </dsp:nvSpPr>
      <dsp:spPr>
        <a:xfrm rot="5400000">
          <a:off x="3621845" y="1406108"/>
          <a:ext cx="1536945" cy="133714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611709"/>
            <a:satOff val="32535"/>
            <a:lumOff val="94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Agenda</a:t>
          </a:r>
        </a:p>
      </dsp:txBody>
      <dsp:txXfrm rot="-5400000">
        <a:off x="3930117" y="1545714"/>
        <a:ext cx="920400" cy="1057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20803-675D-4FCF-8495-101E34A8AECF}">
      <dsp:nvSpPr>
        <dsp:cNvPr id="0" name=""/>
        <dsp:cNvSpPr/>
      </dsp:nvSpPr>
      <dsp:spPr>
        <a:xfrm>
          <a:off x="300534" y="234340"/>
          <a:ext cx="1532222" cy="153222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iJAG + BIE</a:t>
          </a:r>
        </a:p>
      </dsp:txBody>
      <dsp:txXfrm>
        <a:off x="524923" y="458729"/>
        <a:ext cx="1083444" cy="1083444"/>
      </dsp:txXfrm>
    </dsp:sp>
    <dsp:sp modelId="{80FFCAD3-A6C0-4783-B09A-46D4B82F6CF0}">
      <dsp:nvSpPr>
        <dsp:cNvPr id="0" name=""/>
        <dsp:cNvSpPr/>
      </dsp:nvSpPr>
      <dsp:spPr>
        <a:xfrm rot="11211656">
          <a:off x="669557" y="1921314"/>
          <a:ext cx="536277" cy="301696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C94865-C761-4393-852F-C163312F18DD}">
      <dsp:nvSpPr>
        <dsp:cNvPr id="0" name=""/>
        <dsp:cNvSpPr/>
      </dsp:nvSpPr>
      <dsp:spPr>
        <a:xfrm>
          <a:off x="152399" y="2362198"/>
          <a:ext cx="1347354" cy="1275293"/>
        </a:xfrm>
        <a:prstGeom prst="ellipse">
          <a:avLst/>
        </a:prstGeom>
        <a:gradFill rotWithShape="0">
          <a:gsLst>
            <a:gs pos="0">
              <a:schemeClr val="accent2">
                <a:hueOff val="-87387"/>
                <a:satOff val="4648"/>
                <a:lumOff val="1344"/>
                <a:alphaOff val="0"/>
                <a:tint val="98000"/>
                <a:lumMod val="110000"/>
              </a:schemeClr>
            </a:gs>
            <a:gs pos="84000">
              <a:schemeClr val="accent2">
                <a:hueOff val="-87387"/>
                <a:satOff val="4648"/>
                <a:lumOff val="134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Exploratory Journey</a:t>
          </a:r>
        </a:p>
      </dsp:txBody>
      <dsp:txXfrm>
        <a:off x="349714" y="2548960"/>
        <a:ext cx="952724" cy="901769"/>
      </dsp:txXfrm>
    </dsp:sp>
    <dsp:sp modelId="{7D86A03E-691E-4A37-A043-5CBB0BA05B48}">
      <dsp:nvSpPr>
        <dsp:cNvPr id="0" name=""/>
        <dsp:cNvSpPr/>
      </dsp:nvSpPr>
      <dsp:spPr>
        <a:xfrm rot="7100784">
          <a:off x="1437302" y="3323405"/>
          <a:ext cx="536277" cy="301696"/>
        </a:xfrm>
        <a:prstGeom prst="triangle">
          <a:avLst/>
        </a:prstGeom>
        <a:gradFill rotWithShape="0">
          <a:gsLst>
            <a:gs pos="0">
              <a:schemeClr val="accent2">
                <a:hueOff val="-101951"/>
                <a:satOff val="5423"/>
                <a:lumOff val="1568"/>
                <a:alphaOff val="0"/>
                <a:tint val="98000"/>
                <a:lumMod val="110000"/>
              </a:schemeClr>
            </a:gs>
            <a:gs pos="84000">
              <a:schemeClr val="accent2">
                <a:hueOff val="-101951"/>
                <a:satOff val="5423"/>
                <a:lumOff val="156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50907-436D-42AF-98FE-1822B7ECED37}">
      <dsp:nvSpPr>
        <dsp:cNvPr id="0" name=""/>
        <dsp:cNvSpPr/>
      </dsp:nvSpPr>
      <dsp:spPr>
        <a:xfrm>
          <a:off x="1904999" y="3276601"/>
          <a:ext cx="1325974" cy="1325974"/>
        </a:xfrm>
        <a:prstGeom prst="ellipse">
          <a:avLst/>
        </a:prstGeom>
        <a:gradFill rotWithShape="0">
          <a:gsLst>
            <a:gs pos="0">
              <a:schemeClr val="accent2">
                <a:hueOff val="-174774"/>
                <a:satOff val="9296"/>
                <a:lumOff val="2689"/>
                <a:alphaOff val="0"/>
                <a:tint val="98000"/>
                <a:lumMod val="110000"/>
              </a:schemeClr>
            </a:gs>
            <a:gs pos="84000">
              <a:schemeClr val="accent2">
                <a:hueOff val="-174774"/>
                <a:satOff val="9296"/>
                <a:lumOff val="268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Menus</a:t>
          </a:r>
        </a:p>
      </dsp:txBody>
      <dsp:txXfrm>
        <a:off x="2099183" y="3470785"/>
        <a:ext cx="937606" cy="937606"/>
      </dsp:txXfrm>
    </dsp:sp>
    <dsp:sp modelId="{ABF5A072-26E7-4D1A-B481-FD243927D7D5}">
      <dsp:nvSpPr>
        <dsp:cNvPr id="0" name=""/>
        <dsp:cNvSpPr/>
      </dsp:nvSpPr>
      <dsp:spPr>
        <a:xfrm rot="2776922">
          <a:off x="2990901" y="3127939"/>
          <a:ext cx="536277" cy="301696"/>
        </a:xfrm>
        <a:prstGeom prst="triangle">
          <a:avLst/>
        </a:prstGeom>
        <a:gradFill rotWithShape="0">
          <a:gsLst>
            <a:gs pos="0">
              <a:schemeClr val="accent2">
                <a:hueOff val="-203903"/>
                <a:satOff val="10845"/>
                <a:lumOff val="3137"/>
                <a:alphaOff val="0"/>
                <a:tint val="98000"/>
                <a:lumMod val="110000"/>
              </a:schemeClr>
            </a:gs>
            <a:gs pos="84000">
              <a:schemeClr val="accent2">
                <a:hueOff val="-203903"/>
                <a:satOff val="10845"/>
                <a:lumOff val="3137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B7CC12-6431-4BCB-B4DA-B59830121DEF}">
      <dsp:nvSpPr>
        <dsp:cNvPr id="0" name=""/>
        <dsp:cNvSpPr/>
      </dsp:nvSpPr>
      <dsp:spPr>
        <a:xfrm>
          <a:off x="3276605" y="1981202"/>
          <a:ext cx="1310398" cy="1308549"/>
        </a:xfrm>
        <a:prstGeom prst="ellipse">
          <a:avLst/>
        </a:prstGeom>
        <a:gradFill rotWithShape="0">
          <a:gsLst>
            <a:gs pos="0">
              <a:schemeClr val="accent2">
                <a:hueOff val="-262161"/>
                <a:satOff val="13944"/>
                <a:lumOff val="4033"/>
                <a:alphaOff val="0"/>
                <a:tint val="98000"/>
                <a:lumMod val="110000"/>
              </a:schemeClr>
            </a:gs>
            <a:gs pos="84000">
              <a:schemeClr val="accent2">
                <a:hueOff val="-262161"/>
                <a:satOff val="13944"/>
                <a:lumOff val="4033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Launch NTS 2016</a:t>
          </a:r>
        </a:p>
      </dsp:txBody>
      <dsp:txXfrm>
        <a:off x="3468508" y="2172835"/>
        <a:ext cx="926592" cy="925283"/>
      </dsp:txXfrm>
    </dsp:sp>
    <dsp:sp modelId="{28FFD83E-6FBA-49C3-B922-FDA6220C6264}">
      <dsp:nvSpPr>
        <dsp:cNvPr id="0" name=""/>
        <dsp:cNvSpPr/>
      </dsp:nvSpPr>
      <dsp:spPr>
        <a:xfrm rot="21142448">
          <a:off x="3537886" y="1545189"/>
          <a:ext cx="536277" cy="301696"/>
        </a:xfrm>
        <a:prstGeom prst="triangle">
          <a:avLst/>
        </a:prstGeom>
        <a:gradFill rotWithShape="0">
          <a:gsLst>
            <a:gs pos="0">
              <a:schemeClr val="accent2">
                <a:hueOff val="-305854"/>
                <a:satOff val="16268"/>
                <a:lumOff val="4705"/>
                <a:alphaOff val="0"/>
                <a:tint val="98000"/>
                <a:lumMod val="110000"/>
              </a:schemeClr>
            </a:gs>
            <a:gs pos="84000">
              <a:schemeClr val="accent2">
                <a:hueOff val="-305854"/>
                <a:satOff val="16268"/>
                <a:lumOff val="4705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66C01E-7B62-4CE5-A9B5-DBB77CCB0B10}">
      <dsp:nvSpPr>
        <dsp:cNvPr id="0" name=""/>
        <dsp:cNvSpPr/>
      </dsp:nvSpPr>
      <dsp:spPr>
        <a:xfrm>
          <a:off x="3048001" y="152402"/>
          <a:ext cx="1273443" cy="1275283"/>
        </a:xfrm>
        <a:prstGeom prst="ellipse">
          <a:avLst/>
        </a:prstGeom>
        <a:gradFill rotWithShape="0">
          <a:gsLst>
            <a:gs pos="0">
              <a:schemeClr val="accent2">
                <a:hueOff val="-349548"/>
                <a:satOff val="18591"/>
                <a:lumOff val="5378"/>
                <a:alphaOff val="0"/>
                <a:tint val="98000"/>
                <a:lumMod val="110000"/>
              </a:schemeClr>
            </a:gs>
            <a:gs pos="84000">
              <a:schemeClr val="accent2">
                <a:hueOff val="-349548"/>
                <a:satOff val="18591"/>
                <a:lumOff val="537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Webinars, NSLA trainings</a:t>
          </a:r>
        </a:p>
      </dsp:txBody>
      <dsp:txXfrm>
        <a:off x="3234492" y="339163"/>
        <a:ext cx="900461" cy="901761"/>
      </dsp:txXfrm>
    </dsp:sp>
    <dsp:sp modelId="{0AD94C03-E8BF-45B5-9807-D80A3626DE6B}">
      <dsp:nvSpPr>
        <dsp:cNvPr id="0" name=""/>
        <dsp:cNvSpPr/>
      </dsp:nvSpPr>
      <dsp:spPr>
        <a:xfrm rot="5254321">
          <a:off x="4415690" y="596831"/>
          <a:ext cx="536277" cy="301696"/>
        </a:xfrm>
        <a:prstGeom prst="triangle">
          <a:avLst/>
        </a:prstGeom>
        <a:gradFill rotWithShape="0">
          <a:gsLst>
            <a:gs pos="0">
              <a:schemeClr val="accent2">
                <a:hueOff val="-407806"/>
                <a:satOff val="21690"/>
                <a:lumOff val="6274"/>
                <a:alphaOff val="0"/>
                <a:tint val="98000"/>
                <a:lumMod val="110000"/>
              </a:schemeClr>
            </a:gs>
            <a:gs pos="84000">
              <a:schemeClr val="accent2">
                <a:hueOff val="-407806"/>
                <a:satOff val="21690"/>
                <a:lumOff val="627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943D49-5EB8-4EDB-9571-383CA13772C9}">
      <dsp:nvSpPr>
        <dsp:cNvPr id="0" name=""/>
        <dsp:cNvSpPr/>
      </dsp:nvSpPr>
      <dsp:spPr>
        <a:xfrm>
          <a:off x="5029195" y="0"/>
          <a:ext cx="1325974" cy="1409848"/>
        </a:xfrm>
        <a:prstGeom prst="ellipse">
          <a:avLst/>
        </a:prstGeom>
        <a:gradFill rotWithShape="0">
          <a:gsLst>
            <a:gs pos="0">
              <a:schemeClr val="accent2">
                <a:hueOff val="-436935"/>
                <a:satOff val="23239"/>
                <a:lumOff val="6722"/>
                <a:alphaOff val="0"/>
                <a:tint val="98000"/>
                <a:lumMod val="110000"/>
              </a:schemeClr>
            </a:gs>
            <a:gs pos="84000">
              <a:schemeClr val="accent2">
                <a:hueOff val="-436935"/>
                <a:satOff val="23239"/>
                <a:lumOff val="672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Prime Movers</a:t>
          </a:r>
        </a:p>
      </dsp:txBody>
      <dsp:txXfrm>
        <a:off x="5223379" y="206467"/>
        <a:ext cx="937606" cy="996914"/>
      </dsp:txXfrm>
    </dsp:sp>
    <dsp:sp modelId="{3ED9C7D8-DC75-4CFD-B1C0-10C79BAB65BA}">
      <dsp:nvSpPr>
        <dsp:cNvPr id="0" name=""/>
        <dsp:cNvSpPr/>
      </dsp:nvSpPr>
      <dsp:spPr>
        <a:xfrm rot="7183710">
          <a:off x="6286360" y="1046501"/>
          <a:ext cx="536277" cy="301696"/>
        </a:xfrm>
        <a:prstGeom prst="triangle">
          <a:avLst/>
        </a:prstGeom>
        <a:gradFill rotWithShape="0">
          <a:gsLst>
            <a:gs pos="0">
              <a:schemeClr val="accent2">
                <a:hueOff val="-509757"/>
                <a:satOff val="27113"/>
                <a:lumOff val="7842"/>
                <a:alphaOff val="0"/>
                <a:tint val="98000"/>
                <a:lumMod val="110000"/>
              </a:schemeClr>
            </a:gs>
            <a:gs pos="84000">
              <a:schemeClr val="accent2">
                <a:hueOff val="-509757"/>
                <a:satOff val="27113"/>
                <a:lumOff val="784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46F8CE-B45C-4D4D-9C2F-0BB01A5FB27A}">
      <dsp:nvSpPr>
        <dsp:cNvPr id="0" name=""/>
        <dsp:cNvSpPr/>
      </dsp:nvSpPr>
      <dsp:spPr>
        <a:xfrm>
          <a:off x="6705600" y="990598"/>
          <a:ext cx="1561839" cy="1477964"/>
        </a:xfrm>
        <a:prstGeom prst="ellipse">
          <a:avLst/>
        </a:prstGeom>
        <a:gradFill rotWithShape="0">
          <a:gsLst>
            <a:gs pos="0">
              <a:schemeClr val="accent2">
                <a:hueOff val="-524322"/>
                <a:satOff val="27887"/>
                <a:lumOff val="8067"/>
                <a:alphaOff val="0"/>
                <a:tint val="98000"/>
                <a:lumMod val="110000"/>
              </a:schemeClr>
            </a:gs>
            <a:gs pos="84000">
              <a:schemeClr val="accent2">
                <a:hueOff val="-524322"/>
                <a:satOff val="27887"/>
                <a:lumOff val="8067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PBL Bank</a:t>
          </a:r>
        </a:p>
      </dsp:txBody>
      <dsp:txXfrm>
        <a:off x="6934326" y="1207041"/>
        <a:ext cx="1104387" cy="1045078"/>
      </dsp:txXfrm>
    </dsp:sp>
    <dsp:sp modelId="{C6CF31C5-4D0B-419E-B141-3716A09C7587}">
      <dsp:nvSpPr>
        <dsp:cNvPr id="0" name=""/>
        <dsp:cNvSpPr/>
      </dsp:nvSpPr>
      <dsp:spPr>
        <a:xfrm rot="12395605">
          <a:off x="6716168" y="2581916"/>
          <a:ext cx="536277" cy="301696"/>
        </a:xfrm>
        <a:prstGeom prst="triangle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8DCD83-CDFA-4566-861F-2474AF58FE20}">
      <dsp:nvSpPr>
        <dsp:cNvPr id="0" name=""/>
        <dsp:cNvSpPr/>
      </dsp:nvSpPr>
      <dsp:spPr>
        <a:xfrm>
          <a:off x="5715003" y="2971794"/>
          <a:ext cx="1532222" cy="1532222"/>
        </a:xfrm>
        <a:prstGeom prst="ellipse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NEXT?</a:t>
          </a:r>
        </a:p>
      </dsp:txBody>
      <dsp:txXfrm>
        <a:off x="5939392" y="3196183"/>
        <a:ext cx="1083444" cy="1083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9CA38-5670-42EF-BB3A-C5C136E61D93}">
      <dsp:nvSpPr>
        <dsp:cNvPr id="0" name=""/>
        <dsp:cNvSpPr/>
      </dsp:nvSpPr>
      <dsp:spPr>
        <a:xfrm rot="5400000">
          <a:off x="5000134" y="-2013350"/>
          <a:ext cx="865792" cy="511344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JAG Competencies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Content Standards, College &amp; Career Readiness Standards</a:t>
          </a:r>
        </a:p>
      </dsp:txBody>
      <dsp:txXfrm rot="-5400000">
        <a:off x="2876310" y="152738"/>
        <a:ext cx="5071177" cy="781264"/>
      </dsp:txXfrm>
    </dsp:sp>
    <dsp:sp modelId="{FC8EE105-0FF5-497A-A26B-E35EA59F77A3}">
      <dsp:nvSpPr>
        <dsp:cNvPr id="0" name=""/>
        <dsp:cNvSpPr/>
      </dsp:nvSpPr>
      <dsp:spPr>
        <a:xfrm>
          <a:off x="0" y="0"/>
          <a:ext cx="2876310" cy="1082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Key Knowledge, Understanding, and Success Skills</a:t>
          </a:r>
          <a:endParaRPr lang="en-US" sz="2200" kern="1200" dirty="0"/>
        </a:p>
      </dsp:txBody>
      <dsp:txXfrm>
        <a:off x="52831" y="52831"/>
        <a:ext cx="2770648" cy="976578"/>
      </dsp:txXfrm>
    </dsp:sp>
    <dsp:sp modelId="{0D3EBC67-49A3-4704-BE4F-45ED2DA7CF5C}">
      <dsp:nvSpPr>
        <dsp:cNvPr id="0" name=""/>
        <dsp:cNvSpPr/>
      </dsp:nvSpPr>
      <dsp:spPr>
        <a:xfrm rot="5400000">
          <a:off x="5000134" y="-876997"/>
          <a:ext cx="865792" cy="5113441"/>
        </a:xfrm>
        <a:prstGeom prst="round2SameRect">
          <a:avLst/>
        </a:prstGeom>
        <a:solidFill>
          <a:schemeClr val="accent2">
            <a:tint val="40000"/>
            <a:alpha val="90000"/>
            <a:hueOff val="-241761"/>
            <a:satOff val="12407"/>
            <a:lumOff val="1051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241761"/>
              <a:satOff val="12407"/>
              <a:lumOff val="105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The </a:t>
          </a:r>
          <a:r>
            <a:rPr lang="en-US" sz="1700" b="1" kern="1200" dirty="0">
              <a:solidFill>
                <a:schemeClr val="tx1"/>
              </a:solidFill>
            </a:rPr>
            <a:t>Driving Question </a:t>
          </a:r>
          <a:r>
            <a:rPr lang="en-US" sz="1700" b="0" kern="1200" dirty="0">
              <a:solidFill>
                <a:schemeClr val="tx1"/>
              </a:solidFill>
            </a:rPr>
            <a:t>or </a:t>
          </a:r>
          <a:r>
            <a:rPr lang="en-US" sz="1700" b="0" kern="1200" dirty="0"/>
            <a:t>Project Idea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Project is framed around problem or issue</a:t>
          </a:r>
        </a:p>
      </dsp:txBody>
      <dsp:txXfrm rot="-5400000">
        <a:off x="2876310" y="1289091"/>
        <a:ext cx="5071177" cy="781264"/>
      </dsp:txXfrm>
    </dsp:sp>
    <dsp:sp modelId="{06128080-B806-4101-B7BB-8370255B7DB9}">
      <dsp:nvSpPr>
        <dsp:cNvPr id="0" name=""/>
        <dsp:cNvSpPr/>
      </dsp:nvSpPr>
      <dsp:spPr>
        <a:xfrm>
          <a:off x="25669" y="1147455"/>
          <a:ext cx="2876310" cy="1082240"/>
        </a:xfrm>
        <a:prstGeom prst="roundRect">
          <a:avLst/>
        </a:prstGeom>
        <a:gradFill rotWithShape="0">
          <a:gsLst>
            <a:gs pos="0">
              <a:schemeClr val="accent2">
                <a:hueOff val="-203903"/>
                <a:satOff val="10845"/>
                <a:lumOff val="3137"/>
                <a:alphaOff val="0"/>
                <a:tint val="98000"/>
                <a:lumMod val="110000"/>
              </a:schemeClr>
            </a:gs>
            <a:gs pos="84000">
              <a:schemeClr val="accent2">
                <a:hueOff val="-203903"/>
                <a:satOff val="10845"/>
                <a:lumOff val="3137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Challenging Problem or Question</a:t>
          </a:r>
          <a:endParaRPr lang="en-US" sz="2400" kern="1200" dirty="0"/>
        </a:p>
      </dsp:txBody>
      <dsp:txXfrm>
        <a:off x="78500" y="1200286"/>
        <a:ext cx="2770648" cy="976578"/>
      </dsp:txXfrm>
    </dsp:sp>
    <dsp:sp modelId="{D81E52C5-08E2-48C2-AB03-5C462AE8954B}">
      <dsp:nvSpPr>
        <dsp:cNvPr id="0" name=""/>
        <dsp:cNvSpPr/>
      </dsp:nvSpPr>
      <dsp:spPr>
        <a:xfrm rot="5400000">
          <a:off x="5000134" y="324082"/>
          <a:ext cx="865792" cy="5113441"/>
        </a:xfrm>
        <a:prstGeom prst="round2SameRect">
          <a:avLst/>
        </a:prstGeom>
        <a:solidFill>
          <a:schemeClr val="accent2">
            <a:tint val="40000"/>
            <a:alpha val="90000"/>
            <a:hueOff val="-483523"/>
            <a:satOff val="24815"/>
            <a:lumOff val="2102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483523"/>
              <a:satOff val="24815"/>
              <a:lumOff val="210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Extended process of answering questions, finding the answers, researching</a:t>
          </a:r>
        </a:p>
      </dsp:txBody>
      <dsp:txXfrm rot="-5400000">
        <a:off x="2876310" y="2490170"/>
        <a:ext cx="5071177" cy="781264"/>
      </dsp:txXfrm>
    </dsp:sp>
    <dsp:sp modelId="{2507EC8A-F6E8-4954-AB02-E9924D3E43EB}">
      <dsp:nvSpPr>
        <dsp:cNvPr id="0" name=""/>
        <dsp:cNvSpPr/>
      </dsp:nvSpPr>
      <dsp:spPr>
        <a:xfrm>
          <a:off x="0" y="2274956"/>
          <a:ext cx="2876310" cy="1082240"/>
        </a:xfrm>
        <a:prstGeom prst="roundRect">
          <a:avLst/>
        </a:prstGeom>
        <a:gradFill rotWithShape="0">
          <a:gsLst>
            <a:gs pos="0">
              <a:schemeClr val="accent2">
                <a:hueOff val="-407806"/>
                <a:satOff val="21690"/>
                <a:lumOff val="6274"/>
                <a:alphaOff val="0"/>
                <a:tint val="98000"/>
                <a:lumMod val="110000"/>
              </a:schemeClr>
            </a:gs>
            <a:gs pos="84000">
              <a:schemeClr val="accent2">
                <a:hueOff val="-407806"/>
                <a:satOff val="21690"/>
                <a:lumOff val="627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Sustained Inquiry</a:t>
          </a:r>
          <a:endParaRPr lang="en-US" sz="2800" kern="1200" dirty="0"/>
        </a:p>
      </dsp:txBody>
      <dsp:txXfrm>
        <a:off x="52831" y="2327787"/>
        <a:ext cx="2770648" cy="976578"/>
      </dsp:txXfrm>
    </dsp:sp>
    <dsp:sp modelId="{6B204824-06B1-4E21-BF8C-48B16DB56AF1}">
      <dsp:nvSpPr>
        <dsp:cNvPr id="0" name=""/>
        <dsp:cNvSpPr/>
      </dsp:nvSpPr>
      <dsp:spPr>
        <a:xfrm rot="5400000">
          <a:off x="5000134" y="1395708"/>
          <a:ext cx="865792" cy="5113441"/>
        </a:xfrm>
        <a:prstGeom prst="round2SameRect">
          <a:avLst/>
        </a:prstGeom>
        <a:solidFill>
          <a:schemeClr val="accent2">
            <a:tint val="40000"/>
            <a:alpha val="90000"/>
            <a:hueOff val="-725284"/>
            <a:satOff val="37222"/>
            <a:lumOff val="3153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725284"/>
              <a:satOff val="37222"/>
              <a:lumOff val="315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Is the project REAL, and ENGAGING for participants?</a:t>
          </a:r>
          <a:endParaRPr lang="en-US" sz="1700" b="1" kern="1200" dirty="0">
            <a:solidFill>
              <a:schemeClr val="tx1"/>
            </a:solidFill>
          </a:endParaRPr>
        </a:p>
      </dsp:txBody>
      <dsp:txXfrm rot="-5400000">
        <a:off x="2876310" y="3561796"/>
        <a:ext cx="5071177" cy="781264"/>
      </dsp:txXfrm>
    </dsp:sp>
    <dsp:sp modelId="{EB6BAE44-82D3-40D0-890F-135CF8CA57C0}">
      <dsp:nvSpPr>
        <dsp:cNvPr id="0" name=""/>
        <dsp:cNvSpPr/>
      </dsp:nvSpPr>
      <dsp:spPr>
        <a:xfrm>
          <a:off x="0" y="3413559"/>
          <a:ext cx="2876310" cy="1082240"/>
        </a:xfrm>
        <a:prstGeom prst="roundRect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Authenticity</a:t>
          </a:r>
          <a:endParaRPr lang="en-US" sz="2800" kern="1200" dirty="0"/>
        </a:p>
      </dsp:txBody>
      <dsp:txXfrm>
        <a:off x="52831" y="3466390"/>
        <a:ext cx="2770648" cy="976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AAC57-BDF5-4C2A-90AD-A253777779E4}">
      <dsp:nvSpPr>
        <dsp:cNvPr id="0" name=""/>
        <dsp:cNvSpPr/>
      </dsp:nvSpPr>
      <dsp:spPr>
        <a:xfrm rot="5400000">
          <a:off x="5023920" y="-2043133"/>
          <a:ext cx="818406" cy="511352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Students makes decisions about project, how they work and/or what they produce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Opportunity to “own” the project</a:t>
          </a:r>
        </a:p>
      </dsp:txBody>
      <dsp:txXfrm rot="-5400000">
        <a:off x="2876360" y="144378"/>
        <a:ext cx="5073577" cy="738504"/>
      </dsp:txXfrm>
    </dsp:sp>
    <dsp:sp modelId="{4B637D36-59D1-4E50-A39D-50C5B956284A}">
      <dsp:nvSpPr>
        <dsp:cNvPr id="0" name=""/>
        <dsp:cNvSpPr/>
      </dsp:nvSpPr>
      <dsp:spPr>
        <a:xfrm>
          <a:off x="0" y="2126"/>
          <a:ext cx="2876359" cy="10230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Student Voice &amp; Choice</a:t>
          </a:r>
          <a:endParaRPr lang="en-US" sz="3000" kern="1200" dirty="0"/>
        </a:p>
      </dsp:txBody>
      <dsp:txXfrm>
        <a:off x="49939" y="52065"/>
        <a:ext cx="2776481" cy="923129"/>
      </dsp:txXfrm>
    </dsp:sp>
    <dsp:sp modelId="{47D45311-067E-4761-9F2A-4666F26EEA79}">
      <dsp:nvSpPr>
        <dsp:cNvPr id="0" name=""/>
        <dsp:cNvSpPr/>
      </dsp:nvSpPr>
      <dsp:spPr>
        <a:xfrm rot="5400000">
          <a:off x="5023920" y="-968974"/>
          <a:ext cx="818406" cy="5113528"/>
        </a:xfrm>
        <a:prstGeom prst="round2SameRect">
          <a:avLst/>
        </a:prstGeom>
        <a:solidFill>
          <a:schemeClr val="accent2">
            <a:tint val="40000"/>
            <a:alpha val="90000"/>
            <a:hueOff val="-241761"/>
            <a:satOff val="12407"/>
            <a:lumOff val="1051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-241761"/>
              <a:satOff val="12407"/>
              <a:lumOff val="10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Students and Teachers reflect the effectiveness of the project, quality of work, obstacles</a:t>
          </a:r>
        </a:p>
      </dsp:txBody>
      <dsp:txXfrm rot="-5400000">
        <a:off x="2876360" y="1218537"/>
        <a:ext cx="5073577" cy="738504"/>
      </dsp:txXfrm>
    </dsp:sp>
    <dsp:sp modelId="{FEEE2DA3-9A15-4407-9EB9-530F164FB0EB}">
      <dsp:nvSpPr>
        <dsp:cNvPr id="0" name=""/>
        <dsp:cNvSpPr/>
      </dsp:nvSpPr>
      <dsp:spPr>
        <a:xfrm>
          <a:off x="0" y="1076285"/>
          <a:ext cx="2876359" cy="1023007"/>
        </a:xfrm>
        <a:prstGeom prst="roundRect">
          <a:avLst/>
        </a:prstGeom>
        <a:solidFill>
          <a:schemeClr val="accent2">
            <a:hueOff val="-203903"/>
            <a:satOff val="10845"/>
            <a:lumOff val="3137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Reflection</a:t>
          </a:r>
          <a:endParaRPr lang="en-US" sz="3000" kern="1200" dirty="0"/>
        </a:p>
      </dsp:txBody>
      <dsp:txXfrm>
        <a:off x="49939" y="1126224"/>
        <a:ext cx="2776481" cy="923129"/>
      </dsp:txXfrm>
    </dsp:sp>
    <dsp:sp modelId="{BB4569D4-06A2-45F3-8869-2AC9C2EEA7AB}">
      <dsp:nvSpPr>
        <dsp:cNvPr id="0" name=""/>
        <dsp:cNvSpPr/>
      </dsp:nvSpPr>
      <dsp:spPr>
        <a:xfrm rot="5400000">
          <a:off x="5023920" y="105183"/>
          <a:ext cx="818406" cy="5113528"/>
        </a:xfrm>
        <a:prstGeom prst="round2SameRect">
          <a:avLst/>
        </a:prstGeom>
        <a:solidFill>
          <a:schemeClr val="accent2">
            <a:tint val="40000"/>
            <a:alpha val="90000"/>
            <a:hueOff val="-483523"/>
            <a:satOff val="24815"/>
            <a:lumOff val="2102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-483523"/>
              <a:satOff val="24815"/>
              <a:lumOff val="2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Students give, receive feedback to improve their process and products</a:t>
          </a:r>
        </a:p>
      </dsp:txBody>
      <dsp:txXfrm rot="-5400000">
        <a:off x="2876360" y="2292695"/>
        <a:ext cx="5073577" cy="738504"/>
      </dsp:txXfrm>
    </dsp:sp>
    <dsp:sp modelId="{715E53AD-1F80-47AA-9DDE-7A505F494673}">
      <dsp:nvSpPr>
        <dsp:cNvPr id="0" name=""/>
        <dsp:cNvSpPr/>
      </dsp:nvSpPr>
      <dsp:spPr>
        <a:xfrm>
          <a:off x="0" y="2150443"/>
          <a:ext cx="2876359" cy="1023007"/>
        </a:xfrm>
        <a:prstGeom prst="roundRect">
          <a:avLst/>
        </a:prstGeom>
        <a:solidFill>
          <a:schemeClr val="accent2">
            <a:hueOff val="-407806"/>
            <a:satOff val="21690"/>
            <a:lumOff val="627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Critique &amp; Revision</a:t>
          </a:r>
          <a:endParaRPr lang="en-US" sz="3000" kern="1200" dirty="0"/>
        </a:p>
      </dsp:txBody>
      <dsp:txXfrm>
        <a:off x="49939" y="2200382"/>
        <a:ext cx="2776481" cy="923129"/>
      </dsp:txXfrm>
    </dsp:sp>
    <dsp:sp modelId="{51E9F98B-3A92-475F-A979-40F0EFF5EBFB}">
      <dsp:nvSpPr>
        <dsp:cNvPr id="0" name=""/>
        <dsp:cNvSpPr/>
      </dsp:nvSpPr>
      <dsp:spPr>
        <a:xfrm rot="5400000">
          <a:off x="5023920" y="1179341"/>
          <a:ext cx="818406" cy="5113528"/>
        </a:xfrm>
        <a:prstGeom prst="round2SameRect">
          <a:avLst/>
        </a:prstGeom>
        <a:solidFill>
          <a:schemeClr val="accent2">
            <a:tint val="40000"/>
            <a:alpha val="90000"/>
            <a:hueOff val="-725284"/>
            <a:satOff val="37222"/>
            <a:lumOff val="3153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-725284"/>
              <a:satOff val="37222"/>
              <a:lumOff val="31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Students make their project work public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Must reach beyond the classroom</a:t>
          </a:r>
          <a:endParaRPr lang="en-US" sz="1800" b="1" kern="1200" dirty="0"/>
        </a:p>
      </dsp:txBody>
      <dsp:txXfrm rot="-5400000">
        <a:off x="2876360" y="3366853"/>
        <a:ext cx="5073577" cy="738504"/>
      </dsp:txXfrm>
    </dsp:sp>
    <dsp:sp modelId="{55864844-30B4-4F4C-A631-BF79555184F3}">
      <dsp:nvSpPr>
        <dsp:cNvPr id="0" name=""/>
        <dsp:cNvSpPr/>
      </dsp:nvSpPr>
      <dsp:spPr>
        <a:xfrm>
          <a:off x="0" y="3224602"/>
          <a:ext cx="2876359" cy="1023007"/>
        </a:xfrm>
        <a:prstGeom prst="roundRect">
          <a:avLst/>
        </a:prstGeom>
        <a:solidFill>
          <a:schemeClr val="accent2">
            <a:hueOff val="-611709"/>
            <a:satOff val="32535"/>
            <a:lumOff val="94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Public Product</a:t>
          </a:r>
        </a:p>
      </dsp:txBody>
      <dsp:txXfrm>
        <a:off x="49939" y="3274541"/>
        <a:ext cx="2776481" cy="9231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2F94A-03F0-45C3-8A65-92A6ABEFE2FC}">
      <dsp:nvSpPr>
        <dsp:cNvPr id="0" name=""/>
        <dsp:cNvSpPr/>
      </dsp:nvSpPr>
      <dsp:spPr>
        <a:xfrm>
          <a:off x="2121203" y="1888619"/>
          <a:ext cx="2355327" cy="203745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Sources of Inspiration</a:t>
          </a:r>
        </a:p>
      </dsp:txBody>
      <dsp:txXfrm>
        <a:off x="2511514" y="2226254"/>
        <a:ext cx="1574705" cy="1362183"/>
      </dsp:txXfrm>
    </dsp:sp>
    <dsp:sp modelId="{70021150-0E0C-48A1-89E4-B11FB4E8E509}">
      <dsp:nvSpPr>
        <dsp:cNvPr id="0" name=""/>
        <dsp:cNvSpPr/>
      </dsp:nvSpPr>
      <dsp:spPr>
        <a:xfrm>
          <a:off x="3596086" y="913833"/>
          <a:ext cx="888657" cy="76569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532F1-65BC-4E44-B893-AB77678C7C03}">
      <dsp:nvSpPr>
        <dsp:cNvPr id="0" name=""/>
        <dsp:cNvSpPr/>
      </dsp:nvSpPr>
      <dsp:spPr>
        <a:xfrm>
          <a:off x="2338166" y="35550"/>
          <a:ext cx="1930173" cy="166982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Your Community</a:t>
          </a:r>
          <a:endParaRPr lang="en-US" sz="1600" kern="1200" dirty="0"/>
        </a:p>
      </dsp:txBody>
      <dsp:txXfrm>
        <a:off x="2658037" y="312276"/>
        <a:ext cx="1290431" cy="1116375"/>
      </dsp:txXfrm>
    </dsp:sp>
    <dsp:sp modelId="{2001F813-0262-4C48-A0B8-B548ACB04E6E}">
      <dsp:nvSpPr>
        <dsp:cNvPr id="0" name=""/>
        <dsp:cNvSpPr/>
      </dsp:nvSpPr>
      <dsp:spPr>
        <a:xfrm>
          <a:off x="4633219" y="2345277"/>
          <a:ext cx="888657" cy="76569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DCEC9-2A77-4A29-922F-D098FEC32453}">
      <dsp:nvSpPr>
        <dsp:cNvPr id="0" name=""/>
        <dsp:cNvSpPr/>
      </dsp:nvSpPr>
      <dsp:spPr>
        <a:xfrm>
          <a:off x="4108360" y="1062606"/>
          <a:ext cx="1930173" cy="166982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122342"/>
            <a:satOff val="6507"/>
            <a:lumOff val="1882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Current Events</a:t>
          </a:r>
        </a:p>
      </dsp:txBody>
      <dsp:txXfrm>
        <a:off x="4428231" y="1339332"/>
        <a:ext cx="1290431" cy="1116375"/>
      </dsp:txXfrm>
    </dsp:sp>
    <dsp:sp modelId="{74EA881F-E0D0-4C86-ADF5-5BAE35D1673A}">
      <dsp:nvSpPr>
        <dsp:cNvPr id="0" name=""/>
        <dsp:cNvSpPr/>
      </dsp:nvSpPr>
      <dsp:spPr>
        <a:xfrm>
          <a:off x="3912759" y="3961109"/>
          <a:ext cx="888657" cy="76569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BDF88-DFD0-4AE6-A3E2-3ED97B201804}">
      <dsp:nvSpPr>
        <dsp:cNvPr id="0" name=""/>
        <dsp:cNvSpPr/>
      </dsp:nvSpPr>
      <dsp:spPr>
        <a:xfrm>
          <a:off x="4108360" y="3081678"/>
          <a:ext cx="1930173" cy="166982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244683"/>
            <a:satOff val="13014"/>
            <a:lumOff val="376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Real-World Problem</a:t>
          </a:r>
        </a:p>
      </dsp:txBody>
      <dsp:txXfrm>
        <a:off x="4428231" y="3358404"/>
        <a:ext cx="1290431" cy="1116375"/>
      </dsp:txXfrm>
    </dsp:sp>
    <dsp:sp modelId="{C22603AA-8D1D-4B46-B9C1-232E23FEB778}">
      <dsp:nvSpPr>
        <dsp:cNvPr id="0" name=""/>
        <dsp:cNvSpPr/>
      </dsp:nvSpPr>
      <dsp:spPr>
        <a:xfrm>
          <a:off x="2125581" y="4128838"/>
          <a:ext cx="888657" cy="76569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2B56B-BB61-44FA-97EA-080364E2F2BC}">
      <dsp:nvSpPr>
        <dsp:cNvPr id="0" name=""/>
        <dsp:cNvSpPr/>
      </dsp:nvSpPr>
      <dsp:spPr>
        <a:xfrm>
          <a:off x="2338166" y="4074331"/>
          <a:ext cx="1930173" cy="166982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367025"/>
            <a:satOff val="19521"/>
            <a:lumOff val="5647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JAG Comps</a:t>
          </a:r>
        </a:p>
      </dsp:txBody>
      <dsp:txXfrm>
        <a:off x="2658037" y="4351057"/>
        <a:ext cx="1290431" cy="1116375"/>
      </dsp:txXfrm>
    </dsp:sp>
    <dsp:sp modelId="{CE72F7E3-C35E-4045-96D2-79943CBFAA22}">
      <dsp:nvSpPr>
        <dsp:cNvPr id="0" name=""/>
        <dsp:cNvSpPr/>
      </dsp:nvSpPr>
      <dsp:spPr>
        <a:xfrm>
          <a:off x="1071464" y="2697968"/>
          <a:ext cx="888657" cy="76569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D476B-E376-4766-81CC-47829C9AFD5E}">
      <dsp:nvSpPr>
        <dsp:cNvPr id="0" name=""/>
        <dsp:cNvSpPr/>
      </dsp:nvSpPr>
      <dsp:spPr>
        <a:xfrm>
          <a:off x="559755" y="3082826"/>
          <a:ext cx="1930173" cy="166982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489367"/>
            <a:satOff val="26028"/>
            <a:lumOff val="752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Your Students</a:t>
          </a:r>
        </a:p>
      </dsp:txBody>
      <dsp:txXfrm>
        <a:off x="879626" y="3359552"/>
        <a:ext cx="1290431" cy="1116375"/>
      </dsp:txXfrm>
    </dsp:sp>
    <dsp:sp modelId="{C4CA1E6D-B4E8-4FB3-A431-A216658774EE}">
      <dsp:nvSpPr>
        <dsp:cNvPr id="0" name=""/>
        <dsp:cNvSpPr/>
      </dsp:nvSpPr>
      <dsp:spPr>
        <a:xfrm>
          <a:off x="562187" y="1074702"/>
          <a:ext cx="1930173" cy="166982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611709"/>
            <a:satOff val="32535"/>
            <a:lumOff val="94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Your Colleagues</a:t>
          </a:r>
        </a:p>
      </dsp:txBody>
      <dsp:txXfrm>
        <a:off x="882058" y="1351428"/>
        <a:ext cx="1290431" cy="11163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BD555-AC39-40F3-99B0-D90F06622552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1E17-214F-4677-B13F-C54AC592F3A5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Individual</a:t>
          </a:r>
        </a:p>
      </dsp:txBody>
      <dsp:txXfrm>
        <a:off x="349472" y="51131"/>
        <a:ext cx="4177856" cy="825776"/>
      </dsp:txXfrm>
    </dsp:sp>
    <dsp:sp modelId="{3D0F9522-E481-4502-A292-A40D45EEB19A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-305854"/>
              <a:satOff val="16268"/>
              <a:lumOff val="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211AB-6F82-40EF-BC3C-7E8262F35D59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accent2">
            <a:hueOff val="-305854"/>
            <a:satOff val="16268"/>
            <a:lumOff val="470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Group</a:t>
          </a:r>
        </a:p>
      </dsp:txBody>
      <dsp:txXfrm>
        <a:off x="349472" y="1457291"/>
        <a:ext cx="4177856" cy="825776"/>
      </dsp:txXfrm>
    </dsp:sp>
    <dsp:sp modelId="{205B0438-3FF8-493F-9661-E30E1D80C3D8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-611709"/>
              <a:satOff val="32535"/>
              <a:lumOff val="9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3DA55-7468-4F13-8BA3-D60C79A6C751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accent2">
            <a:hueOff val="-611709"/>
            <a:satOff val="32535"/>
            <a:lumOff val="94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Combination</a:t>
          </a:r>
        </a:p>
      </dsp:txBody>
      <dsp:txXfrm>
        <a:off x="349472" y="2863452"/>
        <a:ext cx="4177856" cy="8257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6BCF3-A972-442C-A7B8-E9ADD95B4161}">
      <dsp:nvSpPr>
        <dsp:cNvPr id="0" name=""/>
        <dsp:cNvSpPr/>
      </dsp:nvSpPr>
      <dsp:spPr>
        <a:xfrm>
          <a:off x="0" y="15189"/>
          <a:ext cx="2499410" cy="14996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Confident</a:t>
          </a:r>
        </a:p>
      </dsp:txBody>
      <dsp:txXfrm>
        <a:off x="0" y="15189"/>
        <a:ext cx="2499410" cy="1499646"/>
      </dsp:txXfrm>
    </dsp:sp>
    <dsp:sp modelId="{DC614A46-AEF7-4DF6-9804-C401D1A1C132}">
      <dsp:nvSpPr>
        <dsp:cNvPr id="0" name=""/>
        <dsp:cNvSpPr/>
      </dsp:nvSpPr>
      <dsp:spPr>
        <a:xfrm>
          <a:off x="0" y="1768691"/>
          <a:ext cx="2499410" cy="1499646"/>
        </a:xfrm>
        <a:prstGeom prst="rect">
          <a:avLst/>
        </a:prstGeom>
        <a:solidFill>
          <a:schemeClr val="accent2">
            <a:hueOff val="-305854"/>
            <a:satOff val="16268"/>
            <a:lumOff val="470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Sticky</a:t>
          </a:r>
        </a:p>
      </dsp:txBody>
      <dsp:txXfrm>
        <a:off x="0" y="1768691"/>
        <a:ext cx="2499410" cy="1499646"/>
      </dsp:txXfrm>
    </dsp:sp>
    <dsp:sp modelId="{8A66F051-6F15-497A-ADA5-EBA5C1266C76}">
      <dsp:nvSpPr>
        <dsp:cNvPr id="0" name=""/>
        <dsp:cNvSpPr/>
      </dsp:nvSpPr>
      <dsp:spPr>
        <a:xfrm>
          <a:off x="0" y="3529553"/>
          <a:ext cx="2499410" cy="1499646"/>
        </a:xfrm>
        <a:prstGeom prst="rect">
          <a:avLst/>
        </a:prstGeom>
        <a:solidFill>
          <a:schemeClr val="accent2">
            <a:hueOff val="-611709"/>
            <a:satOff val="32535"/>
            <a:lumOff val="94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????</a:t>
          </a:r>
        </a:p>
      </dsp:txBody>
      <dsp:txXfrm>
        <a:off x="0" y="3529553"/>
        <a:ext cx="2499410" cy="1499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2C95B-E583-4AB1-9F08-68DD5C5C628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80699-568E-42CE-9F53-8E3C4DA0E5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94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9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4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4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a Super Hero.</a:t>
            </a:r>
            <a:br>
              <a:rPr lang="en-US" dirty="0"/>
            </a:br>
            <a:r>
              <a:rPr lang="en-US" dirty="0"/>
              <a:t>What is their super power?</a:t>
            </a:r>
          </a:p>
          <a:p>
            <a:r>
              <a:rPr lang="en-US" dirty="0"/>
              <a:t>How will you work as a team to use your super power to make a smoothie?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14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17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Give a Praise</a:t>
            </a:r>
          </a:p>
          <a:p>
            <a:r>
              <a:rPr lang="en-US" sz="1200" b="1" dirty="0"/>
              <a:t>Ask a question</a:t>
            </a:r>
          </a:p>
          <a:p>
            <a:r>
              <a:rPr lang="en-US" sz="1200" b="1" dirty="0"/>
              <a:t>Polish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0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4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2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Sketch your partner across from you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How did you feel?</a:t>
            </a:r>
          </a:p>
          <a:p>
            <a:pPr marL="171450" indent="-171450">
              <a:buFontTx/>
              <a:buChar char="-"/>
            </a:pPr>
            <a:r>
              <a:rPr lang="en-US" dirty="0"/>
              <a:t>Nervious, timid, afraid… other?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PBL is really hard.  There will be times where we are asking students to “Show your sketch” –or be the model.  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pushes us out of our comfort zones!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32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Article</a:t>
            </a:r>
          </a:p>
          <a:p>
            <a:r>
              <a:rPr lang="en-US" dirty="0"/>
              <a:t>Count off 1-8</a:t>
            </a:r>
          </a:p>
          <a:p>
            <a:r>
              <a:rPr lang="en-US" dirty="0"/>
              <a:t>Everyone read up to “Student Learning Goals”</a:t>
            </a:r>
          </a:p>
          <a:p>
            <a:pPr marL="228600" indent="-228600">
              <a:buAutoNum type="arabicPeriod"/>
            </a:pPr>
            <a:r>
              <a:rPr lang="en-US" dirty="0"/>
              <a:t>Key Knowledge and Understanding &amp; Key Success Skills</a:t>
            </a:r>
          </a:p>
          <a:p>
            <a:pPr marL="228600" indent="-228600">
              <a:buAutoNum type="arabicPeriod"/>
            </a:pPr>
            <a:r>
              <a:rPr lang="en-US" dirty="0"/>
              <a:t>Challenging Problem or Question</a:t>
            </a:r>
          </a:p>
          <a:p>
            <a:pPr marL="228600" indent="-228600">
              <a:buAutoNum type="arabicPeriod"/>
            </a:pPr>
            <a:r>
              <a:rPr lang="en-US" dirty="0"/>
              <a:t>Sustained Inquiry</a:t>
            </a:r>
          </a:p>
          <a:p>
            <a:pPr marL="228600" indent="-228600">
              <a:buAutoNum type="arabicPeriod"/>
            </a:pPr>
            <a:r>
              <a:rPr lang="en-US" dirty="0"/>
              <a:t>Authenticity</a:t>
            </a:r>
          </a:p>
          <a:p>
            <a:pPr marL="228600" indent="-228600">
              <a:buAutoNum type="arabicPeriod"/>
            </a:pPr>
            <a:r>
              <a:rPr lang="en-US" dirty="0"/>
              <a:t>Student Voice &amp; Choice</a:t>
            </a:r>
          </a:p>
          <a:p>
            <a:pPr marL="228600" indent="-228600">
              <a:buAutoNum type="arabicPeriod"/>
            </a:pPr>
            <a:r>
              <a:rPr lang="en-US" dirty="0"/>
              <a:t>Reflection</a:t>
            </a:r>
          </a:p>
          <a:p>
            <a:pPr marL="228600" indent="-228600">
              <a:buAutoNum type="arabicPeriod"/>
            </a:pPr>
            <a:r>
              <a:rPr lang="en-US" dirty="0"/>
              <a:t>Critique &amp; Revision</a:t>
            </a:r>
          </a:p>
          <a:p>
            <a:pPr marL="228600" indent="-228600">
              <a:buAutoNum type="arabicPeriod"/>
            </a:pPr>
            <a:r>
              <a:rPr lang="en-US" dirty="0"/>
              <a:t>Public Product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Read your paragraph, develop poster to represent your assigned element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Share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7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6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79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Brainstorm questions on page. 3 in workbook.</a:t>
            </a:r>
          </a:p>
          <a:p>
            <a:r>
              <a:rPr lang="en-US" dirty="0"/>
              <a:t>Pick top 3 questions, NEED TO KNOWs</a:t>
            </a:r>
          </a:p>
          <a:p>
            <a:r>
              <a:rPr lang="en-US" dirty="0"/>
              <a:t>Put them on Board/Paper</a:t>
            </a:r>
          </a:p>
          <a:p>
            <a:br>
              <a:rPr lang="en-US" dirty="0"/>
            </a:br>
            <a:r>
              <a:rPr lang="en-US" dirty="0"/>
              <a:t>Review as training goes along.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9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Think, Pair, Share on reflection to Medical Intern video.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96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Public Product ideas on Page 8 in workbook.  Are there additional ideas?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699-568E-42CE-9F53-8E3C4DA0E5F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8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4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91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15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8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2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1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0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09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2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3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3A20900-EDE3-4805-BCBB-9CD29A35D279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B7990B0-A718-4AE0-ABFF-189E8B6C2C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610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LA_hphhj5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Hqo0gwubM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jaimeo/the-backwarddesign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uIW5Q05g2U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HOSiAyIpEw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qh1MRWZjm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55XLbJXUqQ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e.or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bl.jag@gmail.com" TargetMode="External"/><Relationship Id="rId4" Type="http://schemas.openxmlformats.org/officeDocument/2006/relationships/hyperlink" Target="http://www.jag.org/jag-library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mailto:kareybeth.webb@gmail.co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352800"/>
            <a:ext cx="7989752" cy="104764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PBl 101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495800"/>
            <a:ext cx="7989752" cy="1447800"/>
          </a:xfrm>
        </p:spPr>
        <p:txBody>
          <a:bodyPr>
            <a:normAutofit fontScale="25000" lnSpcReduction="20000"/>
          </a:bodyPr>
          <a:lstStyle/>
          <a:p>
            <a:endParaRPr lang="en-US" sz="8000" b="1" dirty="0"/>
          </a:p>
          <a:p>
            <a:r>
              <a:rPr lang="en-US" sz="9600" b="1" dirty="0"/>
              <a:t>June 26-27, 2017</a:t>
            </a:r>
          </a:p>
          <a:p>
            <a:r>
              <a:rPr lang="en-US" sz="6400" b="1" dirty="0"/>
              <a:t>Karey Webb, Instructor</a:t>
            </a:r>
          </a:p>
          <a:p>
            <a:r>
              <a:rPr lang="en-US" sz="6400" b="1" dirty="0"/>
              <a:t>Roosevelt High School </a:t>
            </a:r>
          </a:p>
          <a:p>
            <a:r>
              <a:rPr lang="en-US" sz="6400" b="1" dirty="0"/>
              <a:t>Des Moines, Iowa</a:t>
            </a:r>
          </a:p>
          <a:p>
            <a:pPr algn="ctr"/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92666"/>
            <a:ext cx="2731952" cy="13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3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9D34-6AEA-47DF-ACEC-90320260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JAG’s Journey with PBL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193FF6F1-4493-48A0-8D1A-0F4E173BC5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344891"/>
              </p:ext>
            </p:extLst>
          </p:nvPr>
        </p:nvGraphicFramePr>
        <p:xfrm>
          <a:off x="457200" y="1981200"/>
          <a:ext cx="8458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770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4925-0A8F-4B91-AEAF-9069FC83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7BD86-CBC1-4DC5-887B-6B99352FB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LA_hphhj5o">
            <a:extLst>
              <a:ext uri="{FF2B5EF4-FFF2-40B4-BE49-F238E27FC236}">
                <a16:creationId xmlns:a16="http://schemas.microsoft.com/office/drawing/2014/main" id="{AA8F6C47-1346-4647-87D0-822930F4A3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914400"/>
            <a:ext cx="8686800" cy="55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9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2180497"/>
            <a:ext cx="2719909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ece of cake on a plate&#10;&#10;Description generated with very high confidence">
            <a:extLst>
              <a:ext uri="{FF2B5EF4-FFF2-40B4-BE49-F238E27FC236}">
                <a16:creationId xmlns:a16="http://schemas.microsoft.com/office/drawing/2014/main" id="{DAB50EB1-1D0B-47F4-8694-0D644AC6E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2" r="20570" b="-4"/>
          <a:stretch/>
        </p:blipFill>
        <p:spPr>
          <a:xfrm>
            <a:off x="631998" y="2361056"/>
            <a:ext cx="2349327" cy="3322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b="1" dirty="0"/>
              <a:t>IT’S A MAIN COURSE….NOT A DESSERT!!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444" y="2228004"/>
            <a:ext cx="5794556" cy="39441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b="1" dirty="0"/>
          </a:p>
          <a:p>
            <a:r>
              <a:rPr lang="en-US" b="1" dirty="0"/>
              <a:t>NOT </a:t>
            </a:r>
            <a:r>
              <a:rPr lang="en-US" dirty="0"/>
              <a:t>a separate teaching method</a:t>
            </a:r>
          </a:p>
          <a:p>
            <a:r>
              <a:rPr lang="en-US" b="1" dirty="0"/>
              <a:t>NOT </a:t>
            </a:r>
            <a:r>
              <a:rPr lang="en-US" dirty="0"/>
              <a:t>extra or added to something else</a:t>
            </a:r>
          </a:p>
          <a:p>
            <a:r>
              <a:rPr lang="en-US" b="1" dirty="0"/>
              <a:t>NOT </a:t>
            </a:r>
            <a:r>
              <a:rPr lang="en-US" dirty="0"/>
              <a:t>considered “Other”</a:t>
            </a:r>
          </a:p>
          <a:p>
            <a:r>
              <a:rPr lang="en-US" b="1" dirty="0"/>
              <a:t>NOT </a:t>
            </a:r>
            <a:r>
              <a:rPr lang="en-US" dirty="0"/>
              <a:t>sometimes or “in-between” Teaching</a:t>
            </a:r>
          </a:p>
          <a:p>
            <a:r>
              <a:rPr lang="en-US" b="1" dirty="0"/>
              <a:t>NOT </a:t>
            </a:r>
            <a:r>
              <a:rPr lang="en-US" dirty="0"/>
              <a:t>the same as “making something” </a:t>
            </a:r>
          </a:p>
          <a:p>
            <a:pPr marL="411480" lvl="1" indent="0">
              <a:buNone/>
            </a:pPr>
            <a:r>
              <a:rPr lang="en-US" b="1" dirty="0"/>
              <a:t>		*</a:t>
            </a:r>
            <a:r>
              <a:rPr lang="en-US" dirty="0"/>
              <a:t>Collage, Pyramids, Family Tree</a:t>
            </a:r>
          </a:p>
          <a:p>
            <a:pPr marL="411480" lvl="1" indent="0">
              <a:buNone/>
            </a:pPr>
            <a:r>
              <a:rPr lang="en-US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70605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3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7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8176"/>
            <a:ext cx="9143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2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55AE7B-1962-42C7-BBF1-A3E9278A0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r="-2" b="4498"/>
          <a:stretch/>
        </p:blipFill>
        <p:spPr>
          <a:xfrm>
            <a:off x="448090" y="723901"/>
            <a:ext cx="5479311" cy="5144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1F4DF7-91B6-45DB-8760-864B1CAA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745" y="1364012"/>
            <a:ext cx="2396855" cy="38937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Gold Standard PBL: </a:t>
            </a:r>
            <a:br>
              <a:rPr lang="en-US" sz="3300" dirty="0">
                <a:solidFill>
                  <a:srgbClr val="FFFFFF"/>
                </a:solidFill>
              </a:rPr>
            </a:b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Essential Project Design Elements</a:t>
            </a:r>
          </a:p>
        </p:txBody>
      </p:sp>
    </p:spTree>
    <p:extLst>
      <p:ext uri="{BB962C8B-B14F-4D97-AF65-F5344CB8AC3E}">
        <p14:creationId xmlns:p14="http://schemas.microsoft.com/office/powerpoint/2010/main" val="312093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2180497"/>
            <a:ext cx="2719909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2180497"/>
            <a:ext cx="2719909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F802C53C-948E-4B66-B820-B5CF4B5AE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98" y="2636207"/>
            <a:ext cx="2349327" cy="2772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E8991-4953-4255-AFE3-828E4F69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Article </a:t>
            </a:r>
            <a:br>
              <a:rPr lang="en-US" sz="2600" dirty="0"/>
            </a:br>
            <a:r>
              <a:rPr lang="en-US" sz="2600" dirty="0"/>
              <a:t>Gold Standard PBL: </a:t>
            </a:r>
            <a:br>
              <a:rPr lang="en-US" sz="2600" dirty="0"/>
            </a:br>
            <a:r>
              <a:rPr lang="en-US" sz="2600" dirty="0"/>
              <a:t>Essential Project Design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698A6-93EB-41C3-9927-4B0A9A624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620" y="1606485"/>
            <a:ext cx="5358662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600" dirty="0"/>
              <a:t>Count off 1-8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Everyone read up to “Student Learning Goals”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Key Knowledge and Understanding &amp; Key Success Skills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Challenging Problem or Question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Sustained Inquiry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Authenticity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Student Voice &amp; Choice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Reflection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Critique &amp; Revision</a:t>
            </a:r>
          </a:p>
          <a:p>
            <a:pPr marL="822600" lvl="2" indent="-228600">
              <a:lnSpc>
                <a:spcPct val="80000"/>
              </a:lnSpc>
              <a:buAutoNum type="arabicPeriod"/>
            </a:pPr>
            <a:r>
              <a:rPr lang="en-US" sz="1600" dirty="0"/>
              <a:t>Public Product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Read your paragraph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Develop poster to represent your assigned element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Share out</a:t>
            </a:r>
            <a:br>
              <a:rPr lang="en-US" sz="1600" dirty="0"/>
            </a:br>
            <a:r>
              <a:rPr lang="en-US" sz="1600" dirty="0"/>
              <a:t>Essential Project Design</a:t>
            </a:r>
          </a:p>
        </p:txBody>
      </p:sp>
    </p:spTree>
    <p:extLst>
      <p:ext uri="{BB962C8B-B14F-4D97-AF65-F5344CB8AC3E}">
        <p14:creationId xmlns:p14="http://schemas.microsoft.com/office/powerpoint/2010/main" val="1685752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4AF1-81E5-40B1-A4E0-8691E013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8 Essential Elements Refined: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AD57D0-9830-468C-B5AE-782A777DB3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235446"/>
              </p:ext>
            </p:extLst>
          </p:nvPr>
        </p:nvGraphicFramePr>
        <p:xfrm>
          <a:off x="533536" y="1981200"/>
          <a:ext cx="7989752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382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A05E3-8518-4D91-BACF-9033AA04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8 Essential Elements Refined: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249DA1-089A-45C6-8F25-DADF0C7076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882912"/>
              </p:ext>
            </p:extLst>
          </p:nvPr>
        </p:nvGraphicFramePr>
        <p:xfrm>
          <a:off x="533400" y="2057400"/>
          <a:ext cx="7989888" cy="4249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05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2180497"/>
            <a:ext cx="3685032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D30EAC22-CB89-4A4C-8854-127F50D45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4" b="4"/>
          <a:stretch/>
        </p:blipFill>
        <p:spPr>
          <a:xfrm>
            <a:off x="631998" y="2361056"/>
            <a:ext cx="3319272" cy="3322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2AAC2-DC9E-4619-A71D-6A5975A7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sz="3600" dirty="0"/>
              <a:t>At this moment…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F4A34-865D-4FF7-A8D1-EB16493BC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714" y="2228004"/>
            <a:ext cx="4410392" cy="3640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What questions do you have on how to plan effective projects for our students? </a:t>
            </a:r>
          </a:p>
          <a:p>
            <a:r>
              <a:rPr lang="en-US" sz="2400" dirty="0"/>
              <a:t>Project Ideas/Design</a:t>
            </a:r>
          </a:p>
          <a:p>
            <a:r>
              <a:rPr lang="en-US" sz="2400" dirty="0"/>
              <a:t>Project Assessment</a:t>
            </a:r>
          </a:p>
          <a:p>
            <a:r>
              <a:rPr lang="en-US" sz="2400" dirty="0"/>
              <a:t>Project Management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B2480-5DA6-4C30-BFDC-CF96B02A0CAA}"/>
              </a:ext>
            </a:extLst>
          </p:cNvPr>
          <p:cNvSpPr txBox="1"/>
          <p:nvPr/>
        </p:nvSpPr>
        <p:spPr>
          <a:xfrm>
            <a:off x="6858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3</a:t>
            </a:r>
          </a:p>
        </p:txBody>
      </p:sp>
    </p:spTree>
    <p:extLst>
      <p:ext uri="{BB962C8B-B14F-4D97-AF65-F5344CB8AC3E}">
        <p14:creationId xmlns:p14="http://schemas.microsoft.com/office/powerpoint/2010/main" val="320833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B812A1-6758-476E-B3E6-2BBA9162B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9" y="2590800"/>
            <a:ext cx="3010672" cy="1734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0CDCA1-7E2E-419B-8BFE-0C3C1E08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548" y="805362"/>
            <a:ext cx="5270395" cy="12652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Take a look…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088DE-F242-4191-B648-2720F2744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0548" y="2180497"/>
            <a:ext cx="5270396" cy="3367523"/>
          </a:xfrm>
        </p:spPr>
        <p:txBody>
          <a:bodyPr>
            <a:normAutofit/>
          </a:bodyPr>
          <a:lstStyle/>
          <a:p>
            <a:r>
              <a:rPr lang="en-US" sz="2800" dirty="0"/>
              <a:t>Is this a high quality PBL?</a:t>
            </a:r>
          </a:p>
          <a:p>
            <a:r>
              <a:rPr lang="en-US" sz="2800" dirty="0"/>
              <a:t>Use Essential Project design Elements Checklist on pg. 22 of appendix</a:t>
            </a:r>
          </a:p>
        </p:txBody>
      </p:sp>
    </p:spTree>
    <p:extLst>
      <p:ext uri="{BB962C8B-B14F-4D97-AF65-F5344CB8AC3E}">
        <p14:creationId xmlns:p14="http://schemas.microsoft.com/office/powerpoint/2010/main" val="286247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B6F2-9E4A-494D-9B6E-747CB8AE1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455526"/>
          </a:xfrm>
        </p:spPr>
        <p:txBody>
          <a:bodyPr>
            <a:noAutofit/>
          </a:bodyPr>
          <a:lstStyle/>
          <a:p>
            <a:r>
              <a:rPr lang="en-US" sz="3200" b="1" dirty="0"/>
              <a:t>Medical Intern PBL</a:t>
            </a:r>
          </a:p>
        </p:txBody>
      </p:sp>
      <p:pic>
        <p:nvPicPr>
          <p:cNvPr id="6" name="fHqo0gwubMA">
            <a:hlinkClick r:id="" action="ppaction://media"/>
            <a:extLst>
              <a:ext uri="{FF2B5EF4-FFF2-40B4-BE49-F238E27FC236}">
                <a16:creationId xmlns:a16="http://schemas.microsoft.com/office/drawing/2014/main" id="{C185CD0A-546C-413F-9820-5295101EEB8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295400"/>
            <a:ext cx="82296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B511A-11A7-4127-BE16-A99C3BB1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33335"/>
            <a:ext cx="7989752" cy="20403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chemeClr val="accent1"/>
                </a:solidFill>
              </a:rPr>
              <a:t>introductions</a:t>
            </a: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r>
              <a:rPr lang="en-US" sz="3100" dirty="0">
                <a:solidFill>
                  <a:schemeClr val="accent1"/>
                </a:solidFill>
              </a:rPr>
              <a:t>Thank you PBL Prospectors</a:t>
            </a:r>
            <a:br>
              <a:rPr lang="en-US" sz="31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* Missy </a:t>
            </a:r>
            <a:r>
              <a:rPr lang="en-US" sz="2200" dirty="0" err="1">
                <a:solidFill>
                  <a:schemeClr val="accent1"/>
                </a:solidFill>
              </a:rPr>
              <a:t>Boutwell</a:t>
            </a:r>
            <a:r>
              <a:rPr lang="en-US" sz="2200" dirty="0">
                <a:solidFill>
                  <a:schemeClr val="accent1"/>
                </a:solidFill>
              </a:rPr>
              <a:t>, Erin Whipple, Jeremy White</a:t>
            </a:r>
            <a:br>
              <a:rPr lang="en-US" sz="2700" dirty="0">
                <a:solidFill>
                  <a:schemeClr val="accent1"/>
                </a:solidFill>
              </a:rPr>
            </a:b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PBL Prime Movers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010E2AEC-B171-4800-9AFB-7CC82368B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11461"/>
            <a:ext cx="4338490" cy="29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6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8176"/>
            <a:ext cx="9143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07925" y="723899"/>
            <a:ext cx="3473130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E38B4D-7A98-421B-A160-ABFE415C9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351" y="762000"/>
            <a:ext cx="4605147" cy="5829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51C706-6F28-468C-9A98-49296C9A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779" y="1402113"/>
            <a:ext cx="2997642" cy="21410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1321785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7544-D26E-48B0-BFC0-724653AA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Reflection</a:t>
            </a:r>
          </a:p>
        </p:txBody>
      </p:sp>
      <p:pic>
        <p:nvPicPr>
          <p:cNvPr id="5" name="Content Placeholder 4" descr="A close up of a document&#10;&#10;Description generated with high confidence">
            <a:extLst>
              <a:ext uri="{FF2B5EF4-FFF2-40B4-BE49-F238E27FC236}">
                <a16:creationId xmlns:a16="http://schemas.microsoft.com/office/drawing/2014/main" id="{50912FC7-05FA-4E53-A40E-FDB1A30B1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05" y="2227263"/>
            <a:ext cx="5431327" cy="3632200"/>
          </a:xfrm>
        </p:spPr>
      </p:pic>
    </p:spTree>
    <p:extLst>
      <p:ext uri="{BB962C8B-B14F-4D97-AF65-F5344CB8AC3E}">
        <p14:creationId xmlns:p14="http://schemas.microsoft.com/office/powerpoint/2010/main" val="259216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 Break!!!!!</a:t>
            </a:r>
          </a:p>
        </p:txBody>
      </p:sp>
      <p:pic>
        <p:nvPicPr>
          <p:cNvPr id="2050" name="Picture 2" descr="C:\Users\NicholeChilders.JAG\AppData\Local\Microsoft\Windows\Temporary Internet Files\Content.IE5\9O0P1P5Z\Good_Food_In_Dishes_-_NCI_Visuals_Online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2605" y="2227263"/>
            <a:ext cx="5446727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914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728" y="4206555"/>
            <a:ext cx="8242073" cy="21952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8FDBF-A3C3-4AC9-B55A-B64114CD7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956"/>
          <a:stretch/>
        </p:blipFill>
        <p:spPr>
          <a:xfrm>
            <a:off x="444728" y="599725"/>
            <a:ext cx="8242073" cy="3557252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3C32B9-4794-4FBF-91ED-765194E08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2" y="4208062"/>
            <a:ext cx="7989752" cy="12676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Keep Moving!!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8348E2-A912-4D21-90ED-7D9DBF872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3" y="5475713"/>
            <a:ext cx="7989750" cy="47609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36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728" y="4206555"/>
            <a:ext cx="8242073" cy="21952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B05098-58E9-4928-9A7F-B042BAAB0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8" y="1143000"/>
            <a:ext cx="7989751" cy="2911321"/>
          </a:xfrm>
          <a:prstGeom prst="rect">
            <a:avLst/>
          </a:prstGeom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2873F-3060-4880-BB46-8D7E1784721D}"/>
              </a:ext>
            </a:extLst>
          </p:cNvPr>
          <p:cNvSpPr txBox="1"/>
          <p:nvPr/>
        </p:nvSpPr>
        <p:spPr>
          <a:xfrm>
            <a:off x="593300" y="5822042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Unforgettable.</a:t>
            </a:r>
          </a:p>
        </p:txBody>
      </p:sp>
    </p:spTree>
    <p:extLst>
      <p:ext uri="{BB962C8B-B14F-4D97-AF65-F5344CB8AC3E}">
        <p14:creationId xmlns:p14="http://schemas.microsoft.com/office/powerpoint/2010/main" val="3759702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5AA19-51BA-4FAA-878F-7E8CB0898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81" y="4419600"/>
            <a:ext cx="4768725" cy="2122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18F48-EDD5-419C-85B5-8FC6249C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82" y="884246"/>
            <a:ext cx="2375871" cy="4819237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Where do I Begin?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00AC-08DC-442A-9F33-7EFFDF5BD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736" y="884246"/>
            <a:ext cx="5369065" cy="3005366"/>
          </a:xfrm>
        </p:spPr>
        <p:txBody>
          <a:bodyPr>
            <a:normAutofit/>
          </a:bodyPr>
          <a:lstStyle/>
          <a:p>
            <a:r>
              <a:rPr lang="en-US" sz="2400" dirty="0"/>
              <a:t>What is happening in my community?</a:t>
            </a:r>
          </a:p>
          <a:p>
            <a:r>
              <a:rPr lang="en-US" sz="2400" dirty="0"/>
              <a:t>What are the interests of my students?</a:t>
            </a:r>
          </a:p>
          <a:p>
            <a:r>
              <a:rPr lang="en-US" sz="2400" dirty="0"/>
              <a:t>What skills do my students NEED to DEVELOP before they enter the workforce (or college, or life after high school, etc.)?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F4130-E4CC-412D-A81E-C1F7F4D31E7E}"/>
              </a:ext>
            </a:extLst>
          </p:cNvPr>
          <p:cNvSpPr txBox="1"/>
          <p:nvPr/>
        </p:nvSpPr>
        <p:spPr>
          <a:xfrm>
            <a:off x="448091" y="6096000"/>
            <a:ext cx="259990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Workbook, page 2</a:t>
            </a:r>
          </a:p>
        </p:txBody>
      </p:sp>
    </p:spTree>
    <p:extLst>
      <p:ext uri="{BB962C8B-B14F-4D97-AF65-F5344CB8AC3E}">
        <p14:creationId xmlns:p14="http://schemas.microsoft.com/office/powerpoint/2010/main" val="2838368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1BCB889-730D-4E27-A3C7-2D2D89FBF0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669466"/>
              </p:ext>
            </p:extLst>
          </p:nvPr>
        </p:nvGraphicFramePr>
        <p:xfrm>
          <a:off x="2590800" y="620505"/>
          <a:ext cx="6553200" cy="5744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CE3DE-D70A-4326-B119-B3E9998CE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13" y="304800"/>
            <a:ext cx="2731588" cy="5496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Table Talk…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What are some ideas for a PBL topic?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28310-EA5E-4041-8007-C6866BBA0BB5}"/>
              </a:ext>
            </a:extLst>
          </p:cNvPr>
          <p:cNvSpPr txBox="1"/>
          <p:nvPr/>
        </p:nvSpPr>
        <p:spPr>
          <a:xfrm>
            <a:off x="6096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7 </a:t>
            </a:r>
          </a:p>
        </p:txBody>
      </p:sp>
    </p:spTree>
    <p:extLst>
      <p:ext uri="{BB962C8B-B14F-4D97-AF65-F5344CB8AC3E}">
        <p14:creationId xmlns:p14="http://schemas.microsoft.com/office/powerpoint/2010/main" val="1963634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7898-E029-493D-962E-94D2A54D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3 Steps to a Successful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E26CE-F50D-4D4F-8738-57A4D197A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1</a:t>
            </a:r>
            <a:r>
              <a:rPr lang="en-US" b="1" dirty="0"/>
              <a:t>. </a:t>
            </a:r>
            <a:r>
              <a:rPr lang="en-US" sz="2400" b="1" dirty="0"/>
              <a:t>Brainstorm ideas</a:t>
            </a:r>
          </a:p>
          <a:p>
            <a:pPr marL="0" indent="0">
              <a:buNone/>
            </a:pPr>
            <a:r>
              <a:rPr lang="en-US" sz="2400" b="1" dirty="0"/>
              <a:t>2. Specify intended goals and outcomes</a:t>
            </a:r>
          </a:p>
          <a:p>
            <a:pPr marL="0" indent="0">
              <a:buNone/>
            </a:pPr>
            <a:r>
              <a:rPr lang="en-US" sz="2400" b="1" dirty="0"/>
              <a:t>3. Decide on Scope and Sequence of project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Specify Goals for Learning – where are you going?</a:t>
            </a:r>
          </a:p>
          <a:p>
            <a:r>
              <a:rPr lang="en-US" sz="2400" dirty="0"/>
              <a:t>Scope of Project – what are you working with?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9D7D5-B3DA-4766-B48A-2706BEE0F457}"/>
              </a:ext>
            </a:extLst>
          </p:cNvPr>
          <p:cNvSpPr txBox="1"/>
          <p:nvPr/>
        </p:nvSpPr>
        <p:spPr>
          <a:xfrm>
            <a:off x="838200" y="6019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2</a:t>
            </a:r>
          </a:p>
        </p:txBody>
      </p:sp>
    </p:spTree>
    <p:extLst>
      <p:ext uri="{BB962C8B-B14F-4D97-AF65-F5344CB8AC3E}">
        <p14:creationId xmlns:p14="http://schemas.microsoft.com/office/powerpoint/2010/main" val="309270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2180497"/>
            <a:ext cx="3685032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CCDB8527-9D7D-4A3E-96F1-3372A8F8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r="8059" b="4"/>
          <a:stretch/>
        </p:blipFill>
        <p:spPr>
          <a:xfrm>
            <a:off x="631998" y="2361056"/>
            <a:ext cx="3319272" cy="3322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7EECA-3C00-4337-BF7A-9FC88ECE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sz="3600" dirty="0"/>
              <a:t>Public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110D7-84A9-4965-BF67-708F459E4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1855015"/>
            <a:ext cx="4410392" cy="4477596"/>
          </a:xfrm>
        </p:spPr>
        <p:txBody>
          <a:bodyPr>
            <a:normAutofit/>
          </a:bodyPr>
          <a:lstStyle/>
          <a:p>
            <a:r>
              <a:rPr lang="en-US" sz="2000" dirty="0"/>
              <a:t>Beginning with the “end in mind”</a:t>
            </a:r>
          </a:p>
          <a:p>
            <a:r>
              <a:rPr lang="en-US" sz="2000" dirty="0"/>
              <a:t>Final “product” should be tangible, presentation of a solution or answer to a driving question</a:t>
            </a:r>
          </a:p>
          <a:p>
            <a:r>
              <a:rPr lang="en-US" sz="2000" dirty="0"/>
              <a:t>Increases motivation and quality</a:t>
            </a:r>
          </a:p>
          <a:p>
            <a:r>
              <a:rPr lang="en-US" sz="2000" dirty="0"/>
              <a:t>Stakes are high</a:t>
            </a:r>
          </a:p>
          <a:p>
            <a:r>
              <a:rPr lang="en-US" sz="2000" dirty="0"/>
              <a:t>Work is taken seriously</a:t>
            </a:r>
          </a:p>
          <a:p>
            <a:r>
              <a:rPr lang="en-US" sz="2000" dirty="0"/>
              <a:t>Products are displayed for an audience</a:t>
            </a:r>
          </a:p>
          <a:p>
            <a:r>
              <a:rPr lang="en-US" sz="2000" dirty="0"/>
              <a:t>Bar is raised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79077-318C-4FD9-A4D7-A074B1CCE485}"/>
              </a:ext>
            </a:extLst>
          </p:cNvPr>
          <p:cNvSpPr txBox="1"/>
          <p:nvPr/>
        </p:nvSpPr>
        <p:spPr>
          <a:xfrm>
            <a:off x="581192" y="6172200"/>
            <a:ext cx="200960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9</a:t>
            </a:r>
          </a:p>
        </p:txBody>
      </p:sp>
    </p:spTree>
    <p:extLst>
      <p:ext uri="{BB962C8B-B14F-4D97-AF65-F5344CB8AC3E}">
        <p14:creationId xmlns:p14="http://schemas.microsoft.com/office/powerpoint/2010/main" val="826319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56F4-C034-4D09-B4B2-8339E883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983166-9B68-49A9-A98A-D973D904A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533400"/>
            <a:ext cx="8458200" cy="6010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EC80C-4A82-483D-83A3-8407B986AF15}"/>
              </a:ext>
            </a:extLst>
          </p:cNvPr>
          <p:cNvSpPr txBox="1"/>
          <p:nvPr/>
        </p:nvSpPr>
        <p:spPr>
          <a:xfrm>
            <a:off x="5029200" y="6267244"/>
            <a:ext cx="3840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https://www.slideshare.net/jaimeo/the-backwarddesign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590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FEC8-7999-4A35-AA16-80ED5BE7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5800"/>
            <a:ext cx="7989752" cy="1083329"/>
          </a:xfrm>
        </p:spPr>
        <p:txBody>
          <a:bodyPr/>
          <a:lstStyle/>
          <a:p>
            <a:r>
              <a:rPr lang="en-US" b="1" dirty="0"/>
              <a:t>Group Norms &amp; Housekeeping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D2E3E-6355-4AD0-A1BA-C5752E84A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6048208" cy="35750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Be on time</a:t>
            </a:r>
          </a:p>
          <a:p>
            <a:pPr marL="342900" indent="-342900">
              <a:buAutoNum type="arabicPeriod"/>
            </a:pPr>
            <a:r>
              <a:rPr lang="en-US" sz="2000" dirty="0"/>
              <a:t>Be present</a:t>
            </a:r>
          </a:p>
          <a:p>
            <a:pPr marL="342900" indent="-342900">
              <a:buAutoNum type="arabicPeriod"/>
            </a:pPr>
            <a:r>
              <a:rPr lang="en-US" sz="2000" dirty="0"/>
              <a:t>Be a good collaborator</a:t>
            </a:r>
          </a:p>
          <a:p>
            <a:pPr marL="342900" indent="-342900">
              <a:buAutoNum type="arabicPeriod"/>
            </a:pPr>
            <a:r>
              <a:rPr lang="en-US" sz="2000" dirty="0"/>
              <a:t>Will you do what you expect your students to do?</a:t>
            </a:r>
          </a:p>
          <a:p>
            <a:pPr marL="342900" indent="-342900">
              <a:buAutoNum type="arabicPeriod"/>
            </a:pPr>
            <a:r>
              <a:rPr lang="en-US" sz="2000" dirty="0"/>
              <a:t>Be aware of your “air time”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7A20778-D876-40F8-B1B3-92B306269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068940"/>
              </p:ext>
            </p:extLst>
          </p:nvPr>
        </p:nvGraphicFramePr>
        <p:xfrm>
          <a:off x="956568" y="3577929"/>
          <a:ext cx="6657808" cy="284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394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631974A-4F21-4FAC-B89E-E8FCBB17B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1905000"/>
            <a:ext cx="5780689" cy="251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1D6C6-72F2-4B84-8E47-45AE7B48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31272"/>
            <a:ext cx="2434061" cy="1312995"/>
          </a:xfrm>
        </p:spPr>
        <p:txBody>
          <a:bodyPr>
            <a:normAutofit/>
          </a:bodyPr>
          <a:lstStyle/>
          <a:p>
            <a:r>
              <a:rPr lang="en-US" sz="3200" dirty="0"/>
              <a:t>A driving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9F851-8D56-4F28-845C-E40CFE4DE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2434061" cy="347755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Guides Project Work</a:t>
            </a:r>
          </a:p>
          <a:p>
            <a:r>
              <a:rPr lang="en-US" sz="2000" dirty="0">
                <a:solidFill>
                  <a:schemeClr val="bg1"/>
                </a:solidFill>
              </a:rPr>
              <a:t>Creates or Maintains Interest of the Challenge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Reminds class “why we’re doing this today”</a:t>
            </a:r>
          </a:p>
          <a:p>
            <a:r>
              <a:rPr lang="en-US" sz="2000" dirty="0">
                <a:solidFill>
                  <a:schemeClr val="bg1"/>
                </a:solidFill>
              </a:rPr>
              <a:t>AUTHENTIC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43FC6-0F0A-4F3C-B1E8-D1A20908C531}"/>
              </a:ext>
            </a:extLst>
          </p:cNvPr>
          <p:cNvSpPr txBox="1"/>
          <p:nvPr/>
        </p:nvSpPr>
        <p:spPr>
          <a:xfrm>
            <a:off x="381000" y="617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4-5</a:t>
            </a:r>
          </a:p>
        </p:txBody>
      </p:sp>
    </p:spTree>
    <p:extLst>
      <p:ext uri="{BB962C8B-B14F-4D97-AF65-F5344CB8AC3E}">
        <p14:creationId xmlns:p14="http://schemas.microsoft.com/office/powerpoint/2010/main" val="3273031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C7F05-E1FA-436C-B68D-D0B30729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Charrette Protocol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93BE96-42CC-4DF9-BDC5-CA0695249D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733016"/>
              </p:ext>
            </p:extLst>
          </p:nvPr>
        </p:nvGraphicFramePr>
        <p:xfrm>
          <a:off x="457200" y="687474"/>
          <a:ext cx="8229600" cy="5865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0158">
                  <a:extLst>
                    <a:ext uri="{9D8B030D-6E8A-4147-A177-3AD203B41FA5}">
                      <a16:colId xmlns:a16="http://schemas.microsoft.com/office/drawing/2014/main" val="3909638587"/>
                    </a:ext>
                  </a:extLst>
                </a:gridCol>
                <a:gridCol w="979442">
                  <a:extLst>
                    <a:ext uri="{9D8B030D-6E8A-4147-A177-3AD203B41FA5}">
                      <a16:colId xmlns:a16="http://schemas.microsoft.com/office/drawing/2014/main" val="3139753267"/>
                    </a:ext>
                  </a:extLst>
                </a:gridCol>
              </a:tblGrid>
              <a:tr h="5657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Charrette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71672"/>
                  </a:ext>
                </a:extLst>
              </a:tr>
              <a:tr h="1290936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r>
                        <a:rPr lang="en-US" dirty="0"/>
                        <a:t>Presenter presents their project idea and DQ to a partner.  The partner listens.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10124"/>
                  </a:ext>
                </a:extLst>
              </a:tr>
              <a:tr h="1290936">
                <a:tc>
                  <a:txBody>
                    <a:bodyPr/>
                    <a:lstStyle/>
                    <a:p>
                      <a:r>
                        <a:rPr lang="en-US" b="1" dirty="0"/>
                        <a:t>FRAMING QUESTION</a:t>
                      </a:r>
                    </a:p>
                    <a:p>
                      <a:r>
                        <a:rPr lang="en-US" dirty="0"/>
                        <a:t>Presenter asks a specific question to frame the feedback.  i.e. “What can I make better about…?”  “How can I improve…?”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543470"/>
                  </a:ext>
                </a:extLst>
              </a:tr>
              <a:tr h="1290936">
                <a:tc>
                  <a:txBody>
                    <a:bodyPr/>
                    <a:lstStyle/>
                    <a:p>
                      <a:r>
                        <a:rPr lang="en-US" b="1" dirty="0"/>
                        <a:t>FEEDBACK</a:t>
                      </a:r>
                    </a:p>
                    <a:p>
                      <a:r>
                        <a:rPr lang="en-US" dirty="0"/>
                        <a:t>Partner gives suggestions.  Presenter listens</a:t>
                      </a:r>
                    </a:p>
                    <a:p>
                      <a:r>
                        <a:rPr lang="en-US" dirty="0"/>
                        <a:t>Make sure your feedback is helpful, specific, and kind.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min.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65698"/>
                  </a:ext>
                </a:extLst>
              </a:tr>
              <a:tr h="903656">
                <a:tc>
                  <a:txBody>
                    <a:bodyPr/>
                    <a:lstStyle/>
                    <a:p>
                      <a:r>
                        <a:rPr lang="en-US" b="1" dirty="0"/>
                        <a:t>OPEN DISCUSSION</a:t>
                      </a:r>
                    </a:p>
                    <a:p>
                      <a:r>
                        <a:rPr lang="en-US" dirty="0"/>
                        <a:t>Presenter and partner have a dialogue about the suggestions/feedback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773725"/>
                  </a:ext>
                </a:extLst>
              </a:tr>
              <a:tr h="523546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07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299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B9310-1501-4844-8174-02EFF6DDE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94" y="1490530"/>
            <a:ext cx="4887857" cy="3611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9B9638-C69A-4619-A1EE-C35EF793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31272"/>
            <a:ext cx="2434061" cy="1530928"/>
          </a:xfrm>
        </p:spPr>
        <p:txBody>
          <a:bodyPr>
            <a:normAutofit/>
          </a:bodyPr>
          <a:lstStyle/>
          <a:p>
            <a:r>
              <a:rPr lang="en-US" dirty="0"/>
              <a:t>Creating an Entry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FDFED-AEDE-4E4A-B0F0-3F259EE5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743199"/>
            <a:ext cx="2434061" cy="2962355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Spark student attention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Start off with a BANG!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Increases project buy-in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2BA06-1FA5-4DE3-8497-CFC68C4AE10B}"/>
              </a:ext>
            </a:extLst>
          </p:cNvPr>
          <p:cNvSpPr txBox="1"/>
          <p:nvPr/>
        </p:nvSpPr>
        <p:spPr>
          <a:xfrm>
            <a:off x="581192" y="6096000"/>
            <a:ext cx="25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6</a:t>
            </a:r>
          </a:p>
        </p:txBody>
      </p:sp>
    </p:spTree>
    <p:extLst>
      <p:ext uri="{BB962C8B-B14F-4D97-AF65-F5344CB8AC3E}">
        <p14:creationId xmlns:p14="http://schemas.microsoft.com/office/powerpoint/2010/main" val="138406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011E2-B1B7-4EA8-A13D-B0B13015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31726"/>
          </a:xfrm>
        </p:spPr>
        <p:txBody>
          <a:bodyPr/>
          <a:lstStyle/>
          <a:p>
            <a:r>
              <a:rPr lang="en-US" dirty="0"/>
              <a:t>The Break-up Letter</a:t>
            </a:r>
          </a:p>
        </p:txBody>
      </p:sp>
      <p:pic>
        <p:nvPicPr>
          <p:cNvPr id="6" name="quIW5Q05g2U">
            <a:hlinkClick r:id="" action="ppaction://media"/>
            <a:extLst>
              <a:ext uri="{FF2B5EF4-FFF2-40B4-BE49-F238E27FC236}">
                <a16:creationId xmlns:a16="http://schemas.microsoft.com/office/drawing/2014/main" id="{E93B72E2-7C78-4B77-8F05-23947476C68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219201"/>
            <a:ext cx="8229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36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2180497"/>
            <a:ext cx="3685032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hing, tool&#10;&#10;Description generated with very high confidence">
            <a:extLst>
              <a:ext uri="{FF2B5EF4-FFF2-40B4-BE49-F238E27FC236}">
                <a16:creationId xmlns:a16="http://schemas.microsoft.com/office/drawing/2014/main" id="{061F3D6F-90EA-41F4-8FC2-EE2304B09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55"/>
          <a:stretch/>
        </p:blipFill>
        <p:spPr>
          <a:xfrm>
            <a:off x="631998" y="2361056"/>
            <a:ext cx="3319272" cy="33223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9ACF7-D429-4881-B106-6049B00D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sz="3600" dirty="0"/>
              <a:t>Voice &amp;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07538-68C5-49CA-95C9-81B753D38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714" y="2228004"/>
            <a:ext cx="4410392" cy="4020396"/>
          </a:xfrm>
        </p:spPr>
        <p:txBody>
          <a:bodyPr>
            <a:normAutofit/>
          </a:bodyPr>
          <a:lstStyle/>
          <a:p>
            <a:r>
              <a:rPr lang="en-US" sz="2000" dirty="0"/>
              <a:t>What </a:t>
            </a:r>
            <a:r>
              <a:rPr lang="en-US" sz="2000" u="sng" dirty="0"/>
              <a:t>opportunities</a:t>
            </a:r>
            <a:r>
              <a:rPr lang="en-US" sz="2000" dirty="0"/>
              <a:t> will students have to make decisions about the project, product(s) or process?</a:t>
            </a:r>
          </a:p>
          <a:p>
            <a:endParaRPr lang="en-US" sz="2000" dirty="0"/>
          </a:p>
          <a:p>
            <a:r>
              <a:rPr lang="en-US" sz="2000" dirty="0"/>
              <a:t>How will students know when to share their input </a:t>
            </a:r>
            <a:r>
              <a:rPr lang="en-US" sz="2000" u="sng" dirty="0"/>
              <a:t>vs. </a:t>
            </a:r>
            <a:r>
              <a:rPr lang="en-US" sz="2000" dirty="0"/>
              <a:t>what has already been determined?</a:t>
            </a:r>
          </a:p>
          <a:p>
            <a:endParaRPr lang="en-US" sz="2000" dirty="0"/>
          </a:p>
          <a:p>
            <a:r>
              <a:rPr lang="en-US" sz="2000" u="sng" dirty="0"/>
              <a:t>When</a:t>
            </a:r>
            <a:r>
              <a:rPr lang="en-US" sz="2000" dirty="0"/>
              <a:t> should the student voice and choice be incorporated?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00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0DE0-61F8-459B-9186-2D8DA5D6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6DD5B7C6-50B6-4299-9C83-9B39C162C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382000" cy="58229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474C2-ACC7-4F36-A5C2-C668BEFFFCB7}"/>
              </a:ext>
            </a:extLst>
          </p:cNvPr>
          <p:cNvSpPr txBox="1"/>
          <p:nvPr/>
        </p:nvSpPr>
        <p:spPr>
          <a:xfrm>
            <a:off x="381000" y="61722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Pg. 10</a:t>
            </a:r>
          </a:p>
        </p:txBody>
      </p:sp>
    </p:spTree>
    <p:extLst>
      <p:ext uri="{BB962C8B-B14F-4D97-AF65-F5344CB8AC3E}">
        <p14:creationId xmlns:p14="http://schemas.microsoft.com/office/powerpoint/2010/main" val="3340830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07995-E445-4340-924C-34135A353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my students/teams create?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5CBECDB-6908-43A8-A3CA-2D07E8A226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83853"/>
              </p:ext>
            </p:extLst>
          </p:nvPr>
        </p:nvGraphicFramePr>
        <p:xfrm>
          <a:off x="533400" y="1981200"/>
          <a:ext cx="7848601" cy="42361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48228053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347230665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4028393814"/>
                    </a:ext>
                  </a:extLst>
                </a:gridCol>
              </a:tblGrid>
              <a:tr h="3968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Product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794944"/>
                  </a:ext>
                </a:extLst>
              </a:tr>
              <a:tr h="1858998">
                <a:tc rowSpan="2"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pPr algn="ctr"/>
                      <a:r>
                        <a:rPr lang="en-US" sz="2800" b="1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Same product, </a:t>
                      </a:r>
                    </a:p>
                    <a:p>
                      <a:pPr algn="ctr"/>
                      <a:r>
                        <a:rPr lang="en-US" b="1" dirty="0"/>
                        <a:t>same focus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Presentation, </a:t>
                      </a:r>
                    </a:p>
                    <a:p>
                      <a:pPr algn="ctr"/>
                      <a:r>
                        <a:rPr lang="en-US" dirty="0"/>
                        <a:t>water quality in our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Different product, </a:t>
                      </a:r>
                    </a:p>
                    <a:p>
                      <a:pPr algn="ctr"/>
                      <a:r>
                        <a:rPr lang="en-US" b="1" dirty="0"/>
                        <a:t>same focus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Presentation/photo essay, </a:t>
                      </a:r>
                    </a:p>
                    <a:p>
                      <a:pPr algn="ctr"/>
                      <a:r>
                        <a:rPr lang="en-US" dirty="0"/>
                        <a:t>water quality in our 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35627"/>
                  </a:ext>
                </a:extLst>
              </a:tr>
              <a:tr h="18589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Same product, different focus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Presentation, water quality in various parts of our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Different product, different focus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Presentation/photo essay, water quality in various parts of our 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134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899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PBL METHODS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2DF44A7-DD54-4D0D-9BA8-1B881B64BF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869020"/>
              </p:ext>
            </p:extLst>
          </p:nvPr>
        </p:nvGraphicFramePr>
        <p:xfrm>
          <a:off x="1371600" y="2286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7675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74" name="Rectangle 7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7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7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8" name="Rectangle 7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5" name="Rectangle 7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7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7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Rectangle 7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C:\Users\NicholeChilders.JAG\AppData\Local\Microsoft\Windows\Temporary Internet Files\Content.IE5\9O0P1P5Z\disney_characters_by_ficklestix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5312" y="1905000"/>
            <a:ext cx="5460630" cy="34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831272"/>
            <a:ext cx="2434061" cy="1312995"/>
          </a:xfrm>
        </p:spPr>
        <p:txBody>
          <a:bodyPr>
            <a:normAutofit/>
          </a:bodyPr>
          <a:lstStyle/>
          <a:p>
            <a:r>
              <a:rPr lang="en-US" sz="3200" dirty="0"/>
              <a:t>Teaching PBL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2434061" cy="3477552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GROUP SESSION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Choosing your student groups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Share Top 3 reasons WHY you chose them</a:t>
            </a:r>
          </a:p>
          <a:p>
            <a:pPr marL="11430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92312-BB2B-4DAC-B95B-1FB6DD7CE4B9}"/>
              </a:ext>
            </a:extLst>
          </p:cNvPr>
          <p:cNvSpPr txBox="1"/>
          <p:nvPr/>
        </p:nvSpPr>
        <p:spPr>
          <a:xfrm>
            <a:off x="533400" y="6096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31</a:t>
            </a:r>
          </a:p>
        </p:txBody>
      </p:sp>
    </p:spTree>
    <p:extLst>
      <p:ext uri="{BB962C8B-B14F-4D97-AF65-F5344CB8AC3E}">
        <p14:creationId xmlns:p14="http://schemas.microsoft.com/office/powerpoint/2010/main" val="2604259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7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78" name="Group 7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75" name="Rectangle 7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7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79" name="Rectangle 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75" name="Picture 3" descr="C:\Users\NicholeChilders.JAG\AppData\Local\Microsoft\Windows\Temporary Internet Files\Content.IE5\COG8GKQU\Success[1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4038600"/>
            <a:ext cx="3387864" cy="23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82" y="884246"/>
            <a:ext cx="2375871" cy="4819237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If you do it right…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736" y="884246"/>
            <a:ext cx="5369065" cy="30053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/>
              <a:t>Bring learning to life!</a:t>
            </a:r>
          </a:p>
          <a:p>
            <a:pPr>
              <a:lnSpc>
                <a:spcPct val="90000"/>
              </a:lnSpc>
            </a:pPr>
            <a:r>
              <a:rPr lang="en-US" b="1" dirty="0"/>
              <a:t>Can work with all kinds of students</a:t>
            </a:r>
          </a:p>
          <a:p>
            <a:pPr>
              <a:lnSpc>
                <a:spcPct val="90000"/>
              </a:lnSpc>
            </a:pPr>
            <a:r>
              <a:rPr lang="en-US" b="1" dirty="0"/>
              <a:t>Improve students motivation to learn</a:t>
            </a:r>
          </a:p>
          <a:p>
            <a:pPr>
              <a:lnSpc>
                <a:spcPct val="90000"/>
              </a:lnSpc>
            </a:pPr>
            <a:r>
              <a:rPr lang="en-US" b="1" dirty="0"/>
              <a:t>See how school connects to the outside world</a:t>
            </a:r>
          </a:p>
          <a:p>
            <a:pPr>
              <a:lnSpc>
                <a:spcPct val="90000"/>
              </a:lnSpc>
            </a:pPr>
            <a:r>
              <a:rPr lang="en-US" b="1" dirty="0"/>
              <a:t>Integrate technology</a:t>
            </a:r>
          </a:p>
          <a:p>
            <a:pPr>
              <a:lnSpc>
                <a:spcPct val="90000"/>
              </a:lnSpc>
            </a:pPr>
            <a:r>
              <a:rPr lang="en-US" b="1" dirty="0"/>
              <a:t>Teach JAG competencies </a:t>
            </a:r>
          </a:p>
          <a:p>
            <a:pPr marL="114300" indent="0">
              <a:lnSpc>
                <a:spcPct val="90000"/>
              </a:lnSpc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517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2180497"/>
            <a:ext cx="3685032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E4567F32-DDBF-49FE-BF6E-577BF0344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8" y="2608476"/>
            <a:ext cx="3319272" cy="2827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714" y="1828800"/>
            <a:ext cx="4770086" cy="5029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en-US" sz="1300" dirty="0">
              <a:latin typeface="+mj-lt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dirty="0">
                <a:latin typeface="+mj-lt"/>
              </a:rPr>
              <a:t>You will learn how to: 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latin typeface="+mj-lt"/>
              </a:rPr>
              <a:t>How to create and facilitate PBL in your classroom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+mj-lt"/>
              </a:rPr>
              <a:t>How to differentiate between “doing projects” and Project Based Learning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+mj-lt"/>
              </a:rPr>
              <a:t>Increase student motivation and improve students’ mastery of 21</a:t>
            </a:r>
            <a:r>
              <a:rPr lang="en-US" sz="1600" baseline="30000" dirty="0">
                <a:latin typeface="+mj-lt"/>
              </a:rPr>
              <a:t>st</a:t>
            </a:r>
            <a:r>
              <a:rPr lang="en-US" sz="1600" dirty="0">
                <a:latin typeface="+mj-lt"/>
              </a:rPr>
              <a:t> Century Skills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+mj-lt"/>
              </a:rPr>
              <a:t>Help students see how school connects to the outside world by making learning relevant and meaningful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+mj-lt"/>
              </a:rPr>
              <a:t>More effective ways to implement JAG competencies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+mj-lt"/>
              </a:rPr>
              <a:t>You will help create an innovative thinker!!</a:t>
            </a:r>
          </a:p>
          <a:p>
            <a:pPr marL="114300" indent="0">
              <a:lnSpc>
                <a:spcPct val="80000"/>
              </a:lnSpc>
              <a:buNone/>
            </a:pPr>
            <a:endParaRPr lang="en-US" sz="1300" dirty="0">
              <a:latin typeface="+mj-lt"/>
            </a:endParaRPr>
          </a:p>
          <a:p>
            <a:pPr>
              <a:lnSpc>
                <a:spcPct val="80000"/>
              </a:lnSpc>
            </a:pP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5571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F1632FE-AB3F-452F-A503-88104CF3D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18" b="9088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0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599725"/>
            <a:ext cx="2719909" cy="5820125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A5F7C-829A-4B95-AC02-E54FA4C9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70" y="1093804"/>
            <a:ext cx="2400347" cy="1247938"/>
          </a:xfrm>
        </p:spPr>
        <p:txBody>
          <a:bodyPr anchor="ctr">
            <a:normAutofit/>
          </a:bodyPr>
          <a:lstStyle/>
          <a:p>
            <a:r>
              <a:rPr lang="en-US" dirty="0"/>
              <a:t>Journal Reflection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F6DC5-72AE-4A81-B43B-89903B3B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62" y="2401008"/>
            <a:ext cx="2402463" cy="344567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Review Project Path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985768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0" name="Group 7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79" name="Rectangle 7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7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8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1" name="Rectangle 8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" name="Rectangle 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7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5" name="Rectangle 7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7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8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Rectangle 8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91" y="990600"/>
            <a:ext cx="2515609" cy="5181600"/>
          </a:xfrm>
        </p:spPr>
        <p:txBody>
          <a:bodyPr anchor="ctr">
            <a:normAutofit/>
          </a:bodyPr>
          <a:lstStyle/>
          <a:p>
            <a:pPr marL="114300"/>
            <a:r>
              <a:rPr lang="en-US" sz="3600" b="1" dirty="0"/>
              <a:t>This area </a:t>
            </a:r>
            <a:br>
              <a:rPr lang="en-US" sz="3600" b="1" dirty="0"/>
            </a:br>
            <a:r>
              <a:rPr lang="en-US" sz="3600" b="1" dirty="0"/>
              <a:t>is a little sticky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6001" y="656641"/>
            <a:ext cx="2911799" cy="5668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Project Design Elements-</a:t>
            </a:r>
          </a:p>
          <a:p>
            <a:r>
              <a:rPr lang="en-US" b="1" dirty="0"/>
              <a:t>What element/elements do you feel  are most comfortable for you?  Why?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What areas do you need more clarification?  Just not “getting it”... Say more?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Other questions, comments or concerns </a:t>
            </a:r>
          </a:p>
          <a:p>
            <a:pPr marL="411480" lvl="1" indent="0">
              <a:buNone/>
            </a:pPr>
            <a:endParaRPr lang="en-US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092AB4-0EED-4DE7-8AFA-96AE606F87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1077772"/>
              </p:ext>
            </p:extLst>
          </p:nvPr>
        </p:nvGraphicFramePr>
        <p:xfrm>
          <a:off x="3411790" y="762000"/>
          <a:ext cx="249941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7548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241C18-F4BA-48AE-9E09-A38F2FD9A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19" y="990600"/>
            <a:ext cx="7989752" cy="1504844"/>
          </a:xfrm>
        </p:spPr>
        <p:txBody>
          <a:bodyPr>
            <a:normAutofit/>
          </a:bodyPr>
          <a:lstStyle/>
          <a:p>
            <a:r>
              <a:rPr lang="en-US" sz="4400" b="1" dirty="0"/>
              <a:t>PBL 101 Training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349ADA3-0229-4443-B535-C8F0F09A3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2495444"/>
            <a:ext cx="7989752" cy="59032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Welcome Back to Day 2!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3E3D32-567D-4D4A-ACE1-07796EC4F064}"/>
              </a:ext>
            </a:extLst>
          </p:cNvPr>
          <p:cNvSpPr/>
          <p:nvPr/>
        </p:nvSpPr>
        <p:spPr>
          <a:xfrm>
            <a:off x="685800" y="2971800"/>
            <a:ext cx="50576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accent3"/>
                </a:solidFill>
              </a:rPr>
              <a:t>June 26-272017</a:t>
            </a:r>
          </a:p>
          <a:p>
            <a:r>
              <a:rPr lang="en-US" b="1" dirty="0">
                <a:solidFill>
                  <a:schemeClr val="accent3"/>
                </a:solidFill>
              </a:rPr>
              <a:t>Karey Webb, Instructor</a:t>
            </a:r>
          </a:p>
          <a:p>
            <a:r>
              <a:rPr lang="en-US" b="1" dirty="0">
                <a:solidFill>
                  <a:schemeClr val="accent3"/>
                </a:solidFill>
              </a:rPr>
              <a:t>Roosevelt High School</a:t>
            </a:r>
          </a:p>
          <a:p>
            <a:r>
              <a:rPr lang="en-US" b="1" dirty="0">
                <a:solidFill>
                  <a:schemeClr val="accent3"/>
                </a:solidFill>
              </a:rPr>
              <a:t>Des Moines, IA </a:t>
            </a:r>
          </a:p>
        </p:txBody>
      </p:sp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28A6C0B6-67D8-421D-9696-87EB063F5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05400"/>
            <a:ext cx="2133600" cy="10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82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icholeChilders.JAG\AppData\Local\Microsoft\Windows\Temporary Internet Files\Content.IE5\VJEAFIRV\marvel_character_group-crop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6675" r="23795"/>
          <a:stretch/>
        </p:blipFill>
        <p:spPr bwMode="auto">
          <a:xfrm>
            <a:off x="20" y="7856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599725"/>
            <a:ext cx="2719909" cy="5820125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70" y="1093804"/>
            <a:ext cx="2400347" cy="1573196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ACTIVITY TIME!!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13" y="2974171"/>
            <a:ext cx="2402463" cy="34456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SUPER HERO SMOOTHIE!!!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What is one thing your feel you can bring to your JAG classrooms?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66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1A5D-A0A2-4E62-9B6A-153428BEC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-HOSiAyIpEw">
            <a:hlinkClick r:id="" action="ppaction://media"/>
            <a:extLst>
              <a:ext uri="{FF2B5EF4-FFF2-40B4-BE49-F238E27FC236}">
                <a16:creationId xmlns:a16="http://schemas.microsoft.com/office/drawing/2014/main" id="{0FEDE32E-ED72-4E53-9BB0-98EA669EB1F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5282" y="838200"/>
            <a:ext cx="796566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2180497"/>
            <a:ext cx="2719909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2180497"/>
            <a:ext cx="2719909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4E91F-9905-4C2D-9441-5C1388200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33381" y="2847494"/>
            <a:ext cx="2349327" cy="2349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 fontScale="90000"/>
          </a:bodyPr>
          <a:lstStyle/>
          <a:p>
            <a:r>
              <a:rPr lang="en-US" dirty="0"/>
              <a:t>7 Essential Teaching Methods – </a:t>
            </a:r>
            <a:r>
              <a:rPr lang="en-US" b="1" dirty="0">
                <a:solidFill>
                  <a:srgbClr val="FF0000"/>
                </a:solidFill>
              </a:rPr>
              <a:t>things 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YOU</a:t>
            </a:r>
            <a:r>
              <a:rPr lang="en-US" b="1" dirty="0">
                <a:solidFill>
                  <a:srgbClr val="FF0000"/>
                </a:solidFill>
              </a:rPr>
              <a:t> DO to make a project successful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338" y="1905000"/>
            <a:ext cx="5347462" cy="48006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1. Design &amp; Plan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Where you create your PBL from start to finish: Entry Event, Implementation, culmination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2. Align to Standards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Using your JAG competencies, Common Core/Content Area Standards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3. Build the Culture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Get student “buy in”, assign student roles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4. Manage Activities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Organize tasks, deadlines, resources, reflection, revision &amp; critique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5. Scaffold Student Learning*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Lessons, tools and instructional strategies to support ALL students in reaching project goals</a:t>
            </a:r>
            <a:endParaRPr lang="en-US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6.  Assess Student Learning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How you test their knowledge, work ethic, team dynamics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Develop your grading system, rubrics</a:t>
            </a:r>
            <a:endParaRPr lang="en-US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/>
              <a:t>7. Engage &amp; Coach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Coaching, Redirection &amp; Encouragement</a:t>
            </a:r>
          </a:p>
          <a:p>
            <a:pPr marL="324000" lvl="1" indent="0">
              <a:lnSpc>
                <a:spcPct val="80000"/>
              </a:lnSpc>
              <a:buNone/>
            </a:pPr>
            <a:endParaRPr lang="en-US" sz="1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AA594-6705-4275-B7FE-916E837D77D0}"/>
              </a:ext>
            </a:extLst>
          </p:cNvPr>
          <p:cNvSpPr txBox="1"/>
          <p:nvPr/>
        </p:nvSpPr>
        <p:spPr>
          <a:xfrm>
            <a:off x="468516" y="6273514"/>
            <a:ext cx="244750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Pg. 11</a:t>
            </a:r>
          </a:p>
        </p:txBody>
      </p:sp>
    </p:spTree>
    <p:extLst>
      <p:ext uri="{BB962C8B-B14F-4D97-AF65-F5344CB8AC3E}">
        <p14:creationId xmlns:p14="http://schemas.microsoft.com/office/powerpoint/2010/main" val="2662683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Questions for Teaching PBL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3058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Do I just turn students lose once the project starts?</a:t>
            </a:r>
          </a:p>
          <a:p>
            <a:pPr lvl="1"/>
            <a:r>
              <a:rPr lang="en-US" b="1" dirty="0"/>
              <a:t>NO</a:t>
            </a:r>
            <a:r>
              <a:rPr lang="en-US" dirty="0"/>
              <a:t> You are the coach/facilitator to keep them on track with the driving question</a:t>
            </a:r>
          </a:p>
          <a:p>
            <a:pPr marL="324000" lvl="1" indent="0">
              <a:buNone/>
            </a:pPr>
            <a:endParaRPr lang="en-US" dirty="0"/>
          </a:p>
          <a:p>
            <a:r>
              <a:rPr lang="en-US" b="1" u="sng" dirty="0"/>
              <a:t>How do I mix lessons with independent project work time?</a:t>
            </a:r>
          </a:p>
          <a:p>
            <a:pPr lvl="1"/>
            <a:r>
              <a:rPr lang="en-US" b="1" dirty="0"/>
              <a:t>DEPENDS</a:t>
            </a:r>
            <a:r>
              <a:rPr lang="en-US" dirty="0"/>
              <a:t> on the nature of your project, students, your own style</a:t>
            </a:r>
          </a:p>
          <a:p>
            <a:pPr marL="324000" lvl="1" indent="0">
              <a:buNone/>
            </a:pPr>
            <a:endParaRPr lang="en-US" b="1" dirty="0"/>
          </a:p>
          <a:p>
            <a:r>
              <a:rPr lang="en-US" b="1" u="sng" dirty="0"/>
              <a:t>I’m a good lecturer, so can I still do PBL?</a:t>
            </a:r>
          </a:p>
          <a:p>
            <a:pPr lvl="1"/>
            <a:r>
              <a:rPr lang="en-US" b="1" dirty="0"/>
              <a:t>RESIST </a:t>
            </a:r>
            <a:r>
              <a:rPr lang="en-US" dirty="0"/>
              <a:t>the urge to talk over a period of days </a:t>
            </a:r>
          </a:p>
          <a:p>
            <a:pPr marL="324000" lvl="1" indent="0">
              <a:buNone/>
            </a:pPr>
            <a:endParaRPr lang="en-US" b="1" dirty="0"/>
          </a:p>
          <a:p>
            <a:r>
              <a:rPr lang="en-US" b="1" u="sng" dirty="0"/>
              <a:t>Can I still use traditional tools like worksheets, homework and quizzes?</a:t>
            </a:r>
          </a:p>
          <a:p>
            <a:pPr lvl="1"/>
            <a:r>
              <a:rPr lang="en-US" b="1" dirty="0"/>
              <a:t>YES</a:t>
            </a:r>
            <a:r>
              <a:rPr lang="en-US" dirty="0"/>
              <a:t> as long as students stay on task</a:t>
            </a:r>
          </a:p>
          <a:p>
            <a:pPr lvl="1"/>
            <a:endParaRPr lang="en-US" b="1" dirty="0"/>
          </a:p>
          <a:p>
            <a:pPr marL="324000" lvl="1" indent="0">
              <a:buNone/>
            </a:pPr>
            <a:r>
              <a:rPr lang="en-US" b="1" dirty="0"/>
              <a:t>*REMEMBER IN PBL, THE PROJECT IS WHAT ORGANIZES THE USE OF TRADITIONAL TEACHING TOOLS</a:t>
            </a:r>
          </a:p>
          <a:p>
            <a:pPr marL="77724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20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3673-372C-4992-B1FA-D798F1B36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329A37-9112-4F9E-87DC-0097A9AA4A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70947"/>
              </p:ext>
            </p:extLst>
          </p:nvPr>
        </p:nvGraphicFramePr>
        <p:xfrm>
          <a:off x="457200" y="609600"/>
          <a:ext cx="8229600" cy="609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91470871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2094380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915897522"/>
                    </a:ext>
                  </a:extLst>
                </a:gridCol>
              </a:tblGrid>
              <a:tr h="43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Complex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10310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b="1" dirty="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10-15 contact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20+ contact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961226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b="1" dirty="0"/>
                        <a:t>Breadth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Multiple subjects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265361"/>
                  </a:ext>
                </a:extLst>
              </a:tr>
              <a:tr h="1409550">
                <a:tc>
                  <a:txBody>
                    <a:bodyPr/>
                    <a:lstStyle/>
                    <a:p>
                      <a:r>
                        <a:rPr lang="en-US" b="1" dirty="0"/>
                        <a:t>Who’s involved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Several teachers; outside experts and organizations; people in the community or different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939139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b="1" dirty="0"/>
                        <a:t>Where it takes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Classroom,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 and off campus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624391"/>
                  </a:ext>
                </a:extLst>
              </a:tr>
              <a:tr h="1409550">
                <a:tc>
                  <a:txBody>
                    <a:bodyPr/>
                    <a:lstStyle/>
                    <a:p>
                      <a:r>
                        <a:rPr lang="en-US" b="1" dirty="0"/>
                        <a:t>What products are being created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product that does not require too much time and advanced skills or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Multiple or elaborate products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026263"/>
                  </a:ext>
                </a:extLst>
              </a:tr>
              <a:tr h="758988">
                <a:tc>
                  <a:txBody>
                    <a:bodyPr/>
                    <a:lstStyle/>
                    <a:p>
                      <a:r>
                        <a:rPr lang="en-US" b="1" dirty="0"/>
                        <a:t>Student autonomy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Teacher-defined; tightly managed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Co-defined and managed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029624"/>
                  </a:ext>
                </a:extLst>
              </a:tr>
              <a:tr h="758988">
                <a:tc>
                  <a:txBody>
                    <a:bodyPr/>
                    <a:lstStyle/>
                    <a:p>
                      <a:r>
                        <a:rPr lang="en-US" b="1" dirty="0"/>
                        <a:t>Technology to be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Fewer and familiar tech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Several tech tools that require new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910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167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21" name="Rect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465" y="459543"/>
            <a:ext cx="5084472" cy="6415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4481E-6FCC-45A1-9383-E88C1AA5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31272"/>
            <a:ext cx="2434061" cy="1312995"/>
          </a:xfrm>
        </p:spPr>
        <p:txBody>
          <a:bodyPr>
            <a:normAutofit/>
          </a:bodyPr>
          <a:lstStyle/>
          <a:p>
            <a:r>
              <a:rPr lang="en-US" sz="2400" b="1" dirty="0"/>
              <a:t>Let’s make it public…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81192" y="2228003"/>
            <a:ext cx="2434061" cy="347755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Project Title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Grade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Project Idea</a:t>
            </a:r>
          </a:p>
          <a:p>
            <a:r>
              <a:rPr lang="en-US" sz="2000" dirty="0">
                <a:solidFill>
                  <a:schemeClr val="bg1"/>
                </a:solidFill>
              </a:rPr>
              <a:t>DQ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Content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Major Product(s)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Making it Public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08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2180497"/>
            <a:ext cx="3685032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D2D37-4457-479E-BDA0-DBFD0D557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" b="3138"/>
          <a:stretch/>
        </p:blipFill>
        <p:spPr>
          <a:xfrm rot="21412149">
            <a:off x="630970" y="2360973"/>
            <a:ext cx="3319272" cy="3322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b="1" dirty="0"/>
              <a:t>Creating your PBL for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714" y="2228004"/>
            <a:ext cx="4410392" cy="364007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/>
              <a:t>Using your project outline, </a:t>
            </a:r>
            <a:endParaRPr lang="en-US" b="1" dirty="0"/>
          </a:p>
          <a:p>
            <a:pPr marL="114300" indent="0">
              <a:buNone/>
            </a:pPr>
            <a:r>
              <a:rPr lang="en-US" b="1" dirty="0"/>
              <a:t>Create your PBL!!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Draw/Write out your project using ALL 8 elements onto your sticky pad poster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b="1" dirty="0"/>
              <a:t>Hang up your project when complete (gallery)</a:t>
            </a:r>
          </a:p>
        </p:txBody>
      </p:sp>
    </p:spTree>
    <p:extLst>
      <p:ext uri="{BB962C8B-B14F-4D97-AF65-F5344CB8AC3E}">
        <p14:creationId xmlns:p14="http://schemas.microsoft.com/office/powerpoint/2010/main" val="256006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37ECF-B653-4197-B6D6-14F028964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" r="25688" b="431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599725"/>
            <a:ext cx="2719909" cy="5820125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5738B-269C-4B55-A8F7-7B14BCCC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70" y="1093804"/>
            <a:ext cx="2400347" cy="1247938"/>
          </a:xfrm>
        </p:spPr>
        <p:txBody>
          <a:bodyPr anchor="ctr">
            <a:normAutofit/>
          </a:bodyPr>
          <a:lstStyle/>
          <a:p>
            <a:r>
              <a:rPr lang="en-US" dirty="0"/>
              <a:t>History of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5355D-D2DA-46E2-830D-93B732F0F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62" y="2401008"/>
            <a:ext cx="2402463" cy="34456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Teacher-Centered</a:t>
            </a:r>
          </a:p>
          <a:p>
            <a:r>
              <a:rPr lang="en-US" dirty="0">
                <a:solidFill>
                  <a:schemeClr val="bg1"/>
                </a:solidFill>
              </a:rPr>
              <a:t>“Sage on Stage”</a:t>
            </a:r>
          </a:p>
          <a:p>
            <a:r>
              <a:rPr lang="en-US" dirty="0">
                <a:solidFill>
                  <a:schemeClr val="bg1"/>
                </a:solidFill>
              </a:rPr>
              <a:t>Students listen and do what they are told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Now???</a:t>
            </a:r>
          </a:p>
        </p:txBody>
      </p:sp>
    </p:spTree>
    <p:extLst>
      <p:ext uri="{BB962C8B-B14F-4D97-AF65-F5344CB8AC3E}">
        <p14:creationId xmlns:p14="http://schemas.microsoft.com/office/powerpoint/2010/main" val="2099226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F462-4691-42E7-88CB-B1D9FD9C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31726"/>
          </a:xfrm>
        </p:spPr>
        <p:txBody>
          <a:bodyPr/>
          <a:lstStyle/>
          <a:p>
            <a:r>
              <a:rPr lang="en-US" dirty="0"/>
              <a:t>The Butterfly Effect</a:t>
            </a:r>
          </a:p>
        </p:txBody>
      </p:sp>
      <p:pic>
        <p:nvPicPr>
          <p:cNvPr id="4" name="hqh1MRWZjms">
            <a:hlinkClick r:id="" action="ppaction://media"/>
            <a:extLst>
              <a:ext uri="{FF2B5EF4-FFF2-40B4-BE49-F238E27FC236}">
                <a16:creationId xmlns:a16="http://schemas.microsoft.com/office/drawing/2014/main" id="{C599E3CB-B5C2-4246-A881-7D1651A1A37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1268" y="1295400"/>
            <a:ext cx="8229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9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icholeChilders.JAG\AppData\Local\Microsoft\Windows\Temporary Internet Files\Content.IE5\VJEAFIRV\Starry-night-in-moma-gallery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r="9091" b="4669"/>
          <a:stretch/>
        </p:blipFill>
        <p:spPr bwMode="auto">
          <a:xfrm>
            <a:off x="26894" y="7620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599725"/>
            <a:ext cx="2719909" cy="5820125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67" y="540360"/>
            <a:ext cx="2400347" cy="1247938"/>
          </a:xfrm>
        </p:spPr>
        <p:txBody>
          <a:bodyPr anchor="ctr">
            <a:normAutofit/>
          </a:bodyPr>
          <a:lstStyle/>
          <a:p>
            <a:r>
              <a:rPr lang="en-US" b="1" dirty="0"/>
              <a:t>Gallery Walk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2634600" cy="4800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Using sticky notes, provide feedback on each project </a:t>
            </a:r>
            <a:r>
              <a:rPr lang="en-US" sz="1600" b="1" dirty="0">
                <a:solidFill>
                  <a:schemeClr val="bg1"/>
                </a:solidFill>
              </a:rPr>
              <a:t>design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“Praise” </a:t>
            </a:r>
            <a:r>
              <a:rPr lang="en-US" sz="1600" dirty="0">
                <a:solidFill>
                  <a:schemeClr val="bg1"/>
                </a:solidFill>
              </a:rPr>
              <a:t>– why you like it; why it is a strength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“Question” </a:t>
            </a:r>
            <a:r>
              <a:rPr lang="en-US" sz="1600" dirty="0">
                <a:solidFill>
                  <a:schemeClr val="bg1"/>
                </a:solidFill>
              </a:rPr>
              <a:t>– Ask questions about unclear areas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“Polish” </a:t>
            </a:r>
            <a:r>
              <a:rPr lang="en-US" sz="1600" dirty="0">
                <a:solidFill>
                  <a:schemeClr val="bg1"/>
                </a:solidFill>
              </a:rPr>
              <a:t>– a suggestion for improvement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*Make sure your feedback is </a:t>
            </a:r>
            <a:r>
              <a:rPr lang="en-US" sz="1600" b="1" dirty="0">
                <a:solidFill>
                  <a:schemeClr val="bg1"/>
                </a:solidFill>
              </a:rPr>
              <a:t>helpful, specific, and kind</a:t>
            </a:r>
          </a:p>
        </p:txBody>
      </p:sp>
    </p:spTree>
    <p:extLst>
      <p:ext uri="{BB962C8B-B14F-4D97-AF65-F5344CB8AC3E}">
        <p14:creationId xmlns:p14="http://schemas.microsoft.com/office/powerpoint/2010/main" val="26834854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2180497"/>
            <a:ext cx="3685032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ECDCAF6F-8266-498E-89AF-979C10A3F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8" y="2362604"/>
            <a:ext cx="3319272" cy="3319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714" y="2228004"/>
            <a:ext cx="4693886" cy="3640072"/>
          </a:xfrm>
        </p:spPr>
        <p:txBody>
          <a:bodyPr>
            <a:normAutofit/>
          </a:bodyPr>
          <a:lstStyle/>
          <a:p>
            <a:r>
              <a:rPr lang="en-US" sz="3200" b="1" dirty="0"/>
              <a:t>Look at your feedback</a:t>
            </a:r>
          </a:p>
          <a:p>
            <a:pPr marL="324000" lvl="1" indent="0">
              <a:buNone/>
            </a:pPr>
            <a:r>
              <a:rPr lang="en-US" sz="2400" b="1" dirty="0"/>
              <a:t>-Don’t take it personally!!</a:t>
            </a:r>
          </a:p>
          <a:p>
            <a:r>
              <a:rPr lang="en-US" sz="3200" b="1" dirty="0"/>
              <a:t>Make revisions, additions, corrections to your project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FACA8-23F2-40D1-98AC-2AA42E03AB0A}"/>
              </a:ext>
            </a:extLst>
          </p:cNvPr>
          <p:cNvSpPr txBox="1"/>
          <p:nvPr/>
        </p:nvSpPr>
        <p:spPr>
          <a:xfrm>
            <a:off x="631998" y="6019800"/>
            <a:ext cx="226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12</a:t>
            </a:r>
          </a:p>
        </p:txBody>
      </p:sp>
    </p:spTree>
    <p:extLst>
      <p:ext uri="{BB962C8B-B14F-4D97-AF65-F5344CB8AC3E}">
        <p14:creationId xmlns:p14="http://schemas.microsoft.com/office/powerpoint/2010/main" val="539003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CD721-C540-4805-874E-6ADE5B433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95" y="1044287"/>
            <a:ext cx="4703654" cy="4503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78916-B290-4795-8EE0-32724E7EC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92" y="831272"/>
            <a:ext cx="2768510" cy="1312995"/>
          </a:xfrm>
        </p:spPr>
        <p:txBody>
          <a:bodyPr>
            <a:normAutofit/>
          </a:bodyPr>
          <a:lstStyle/>
          <a:p>
            <a:r>
              <a:rPr lang="en-US" sz="2400" b="1" dirty="0"/>
              <a:t>Authenticity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BFC3E-06C9-49AE-A371-A80FF6092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2434061" cy="347755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What makes a project Authentic?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Read Blog, Page 26</a:t>
            </a:r>
          </a:p>
        </p:txBody>
      </p:sp>
    </p:spTree>
    <p:extLst>
      <p:ext uri="{BB962C8B-B14F-4D97-AF65-F5344CB8AC3E}">
        <p14:creationId xmlns:p14="http://schemas.microsoft.com/office/powerpoint/2010/main" val="1967780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2180497"/>
            <a:ext cx="3685032" cy="3683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D1FDC-9AF5-4364-9BF9-D06F0FD97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8" y="2777513"/>
            <a:ext cx="3319272" cy="24894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C2FEF4-5E0D-4307-8FF2-FBAFB6D9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</p:spPr>
        <p:txBody>
          <a:bodyPr>
            <a:normAutofit/>
          </a:bodyPr>
          <a:lstStyle/>
          <a:p>
            <a:r>
              <a:rPr lang="en-US" dirty="0"/>
              <a:t>How do I pull it all together?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CC6CAC-6DDA-4DE8-8B56-C7FFECCDE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714" y="2228004"/>
            <a:ext cx="4410392" cy="3640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Ask the experts…</a:t>
            </a:r>
          </a:p>
          <a:p>
            <a:r>
              <a:rPr lang="en-US" sz="2400" dirty="0"/>
              <a:t>Scaffolding lessons</a:t>
            </a:r>
          </a:p>
          <a:p>
            <a:r>
              <a:rPr lang="en-US" sz="2400" dirty="0"/>
              <a:t>Managing Groups</a:t>
            </a:r>
          </a:p>
          <a:p>
            <a:r>
              <a:rPr lang="en-US" sz="2400" dirty="0"/>
              <a:t>Connecting the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72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46302-E128-42C1-954F-F67478ED6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72" y="1524000"/>
            <a:ext cx="4887857" cy="3665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56934-C113-4FB5-B304-5E073C99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31273"/>
            <a:ext cx="2434061" cy="768928"/>
          </a:xfrm>
        </p:spPr>
        <p:txBody>
          <a:bodyPr>
            <a:normAutofit/>
          </a:bodyPr>
          <a:lstStyle/>
          <a:p>
            <a:r>
              <a:rPr lang="en-US" sz="2200" b="1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F7C67-0D48-492A-864E-79720EA2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28800"/>
            <a:ext cx="2434061" cy="3876755"/>
          </a:xfrm>
        </p:spPr>
        <p:txBody>
          <a:bodyPr anchor="t"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Formative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Checkpoints along the way to make sure students are on the right track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Several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Summative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Major, final product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D335A-9AD3-4DA4-85E0-7AF81A804242}"/>
              </a:ext>
            </a:extLst>
          </p:cNvPr>
          <p:cNvSpPr txBox="1"/>
          <p:nvPr/>
        </p:nvSpPr>
        <p:spPr>
          <a:xfrm>
            <a:off x="581192" y="6019800"/>
            <a:ext cx="216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24 - 25</a:t>
            </a:r>
          </a:p>
        </p:txBody>
      </p:sp>
    </p:spTree>
    <p:extLst>
      <p:ext uri="{BB962C8B-B14F-4D97-AF65-F5344CB8AC3E}">
        <p14:creationId xmlns:p14="http://schemas.microsoft.com/office/powerpoint/2010/main" val="123347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07EA-5CBD-4401-A745-CCC3DAE5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7989752" cy="607926"/>
          </a:xfrm>
        </p:spPr>
        <p:txBody>
          <a:bodyPr/>
          <a:lstStyle/>
          <a:p>
            <a:r>
              <a:rPr lang="en-US" dirty="0"/>
              <a:t>Media Saves the Beach</a:t>
            </a:r>
          </a:p>
        </p:txBody>
      </p:sp>
      <p:pic>
        <p:nvPicPr>
          <p:cNvPr id="4" name="O55XLbJXUqQ">
            <a:hlinkClick r:id="" action="ppaction://media"/>
            <a:extLst>
              <a:ext uri="{FF2B5EF4-FFF2-40B4-BE49-F238E27FC236}">
                <a16:creationId xmlns:a16="http://schemas.microsoft.com/office/drawing/2014/main" id="{AEAD3FA8-D7C1-45E9-8261-8918DBF5D1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1295400"/>
            <a:ext cx="82657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DD66-8CBA-4022-BA59-2C43F6AE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0084F4-AFBD-49DF-817A-28CC2741E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533400"/>
            <a:ext cx="8310713" cy="58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36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5C11-06AE-43DC-8D7B-F02FFE728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Assessment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E97AE-E2D4-4DB0-8701-CEE957315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Begin with the end in mind…</a:t>
            </a:r>
          </a:p>
          <a:p>
            <a:pPr lvl="1"/>
            <a:r>
              <a:rPr lang="en-US" dirty="0"/>
              <a:t>“What will be your Final Product/</a:t>
            </a:r>
            <a:r>
              <a:rPr lang="en-US" b="1" dirty="0"/>
              <a:t>Summative Assessment</a:t>
            </a:r>
            <a:r>
              <a:rPr lang="en-US" dirty="0"/>
              <a:t>?”</a:t>
            </a:r>
          </a:p>
          <a:p>
            <a:pPr lvl="1"/>
            <a:endParaRPr lang="en-US" dirty="0"/>
          </a:p>
          <a:p>
            <a:r>
              <a:rPr lang="en-US" dirty="0"/>
              <a:t>Key Knowledge, Understanding and Success Skills – </a:t>
            </a:r>
            <a:r>
              <a:rPr lang="en-US" b="1" dirty="0"/>
              <a:t>JAG COMPETENCIES</a:t>
            </a:r>
          </a:p>
          <a:p>
            <a:pPr lvl="1"/>
            <a:r>
              <a:rPr lang="en-US" dirty="0"/>
              <a:t>“What will the students need to learn in order to create the major product?”</a:t>
            </a:r>
          </a:p>
          <a:p>
            <a:pPr lvl="1"/>
            <a:r>
              <a:rPr lang="en-US" dirty="0"/>
              <a:t>How can they demonstrate Mastery – Level 3?</a:t>
            </a:r>
          </a:p>
          <a:p>
            <a:pPr lvl="1"/>
            <a:endParaRPr lang="en-US" dirty="0"/>
          </a:p>
          <a:p>
            <a:r>
              <a:rPr lang="en-US" b="1" dirty="0"/>
              <a:t>Formative Assessments</a:t>
            </a:r>
          </a:p>
          <a:p>
            <a:pPr lvl="1"/>
            <a:r>
              <a:rPr lang="en-US" dirty="0"/>
              <a:t>“What do you need to formatively assess ALONG THE WAY?  Then, how will you conduct that assessment?”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2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59E3-0B7B-4AD7-86F7-860C76CA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ED5B3088-1672-46FA-856C-FFAA3F468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165" t="24788" r="24171" b="14178"/>
          <a:stretch/>
        </p:blipFill>
        <p:spPr>
          <a:xfrm>
            <a:off x="381000" y="533400"/>
            <a:ext cx="8382000" cy="62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4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6" name="Rectangle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51" y="639809"/>
            <a:ext cx="6150299" cy="6127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382FA-50C1-47FF-A327-E71230A2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31272"/>
            <a:ext cx="2434061" cy="4121728"/>
          </a:xfrm>
        </p:spPr>
        <p:txBody>
          <a:bodyPr>
            <a:normAutofit/>
          </a:bodyPr>
          <a:lstStyle/>
          <a:p>
            <a:r>
              <a:rPr lang="en-US" sz="5400" dirty="0"/>
              <a:t>Wheel of </a:t>
            </a:r>
            <a:br>
              <a:rPr lang="en-US" sz="5400" dirty="0"/>
            </a:br>
            <a:r>
              <a:rPr lang="en-US" sz="5400" dirty="0"/>
              <a:t>JAG</a:t>
            </a:r>
          </a:p>
        </p:txBody>
      </p:sp>
    </p:spTree>
    <p:extLst>
      <p:ext uri="{BB962C8B-B14F-4D97-AF65-F5344CB8AC3E}">
        <p14:creationId xmlns:p14="http://schemas.microsoft.com/office/powerpoint/2010/main" val="2976148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6FF9-F957-4DB4-90A4-0457E833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1AE2D-E2D0-4D66-997C-333FE343C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676608" cy="4325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First Days of Project:</a:t>
            </a:r>
          </a:p>
          <a:p>
            <a:r>
              <a:rPr lang="en-US" dirty="0"/>
              <a:t>Conduct the Entry Event</a:t>
            </a:r>
          </a:p>
          <a:p>
            <a:r>
              <a:rPr lang="en-US" dirty="0"/>
              <a:t>Driving Question</a:t>
            </a:r>
          </a:p>
          <a:p>
            <a:r>
              <a:rPr lang="en-US" dirty="0"/>
              <a:t>Review Final products</a:t>
            </a:r>
          </a:p>
          <a:p>
            <a:r>
              <a:rPr lang="en-US" dirty="0"/>
              <a:t>Start Student Questions List </a:t>
            </a:r>
          </a:p>
          <a:p>
            <a:r>
              <a:rPr lang="en-US" dirty="0"/>
              <a:t>Project teams formed</a:t>
            </a:r>
          </a:p>
          <a:p>
            <a:r>
              <a:rPr lang="en-US" dirty="0"/>
              <a:t>Discussion of expectations for teamwork</a:t>
            </a:r>
          </a:p>
          <a:p>
            <a:r>
              <a:rPr lang="en-US" dirty="0"/>
              <a:t>First team meeting:  team-building activity, contract, initial task list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34FCA-BEC4-445F-A778-779E0C2F1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348071">
            <a:off x="5434291" y="2112381"/>
            <a:ext cx="2779744" cy="3633048"/>
          </a:xfrm>
          <a:solidFill>
            <a:schemeClr val="accent3">
              <a:lumMod val="40000"/>
              <a:lumOff val="60000"/>
            </a:schemeClr>
          </a:solidFill>
          <a:scene3d>
            <a:camera prst="obliqueTopRight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b="1" dirty="0"/>
              <a:t>Project Wall – Keep yourself organized!</a:t>
            </a:r>
          </a:p>
          <a:p>
            <a:pPr algn="ctr"/>
            <a:r>
              <a:rPr lang="en-US" dirty="0"/>
              <a:t>Driving Question</a:t>
            </a:r>
          </a:p>
          <a:p>
            <a:pPr algn="ctr"/>
            <a:r>
              <a:rPr lang="en-US" dirty="0"/>
              <a:t>Need to Know – list of questions</a:t>
            </a:r>
          </a:p>
          <a:p>
            <a:pPr algn="ctr"/>
            <a:r>
              <a:rPr lang="en-US" dirty="0"/>
              <a:t>Word/Concept List</a:t>
            </a:r>
          </a:p>
          <a:p>
            <a:pPr algn="ctr"/>
            <a:r>
              <a:rPr lang="en-US" dirty="0"/>
              <a:t>Project Calendar</a:t>
            </a:r>
          </a:p>
          <a:p>
            <a:pPr algn="ctr"/>
            <a:r>
              <a:rPr lang="en-US" dirty="0"/>
              <a:t>Rubric(s) Sample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01549-8691-49B7-8577-E6B3CC7F7DC8}"/>
              </a:ext>
            </a:extLst>
          </p:cNvPr>
          <p:cNvSpPr txBox="1"/>
          <p:nvPr/>
        </p:nvSpPr>
        <p:spPr>
          <a:xfrm>
            <a:off x="609600" y="63246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10-11</a:t>
            </a:r>
          </a:p>
        </p:txBody>
      </p:sp>
    </p:spTree>
    <p:extLst>
      <p:ext uri="{BB962C8B-B14F-4D97-AF65-F5344CB8AC3E}">
        <p14:creationId xmlns:p14="http://schemas.microsoft.com/office/powerpoint/2010/main" val="236699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A5792-113A-44FD-8469-25D3CF7F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92F9A9-EC73-4705-93DE-62B4A74F8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38200"/>
            <a:ext cx="8229600" cy="58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40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0D117-9534-42E0-AC6A-D4D74467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04F49F-B8B7-4B4E-8C1F-C1329A80F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397" y="618852"/>
            <a:ext cx="8399341" cy="62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6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A13A-D4CE-45F7-9F78-D32CAFF4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C363B-EB49-4063-8D3B-A5F9C5EF6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533400"/>
            <a:ext cx="838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09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Final PBL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4600408" cy="3630795"/>
          </a:xfrm>
        </p:spPr>
        <p:txBody>
          <a:bodyPr>
            <a:normAutofit/>
          </a:bodyPr>
          <a:lstStyle/>
          <a:p>
            <a:r>
              <a:rPr lang="en-US" sz="2800" dirty="0"/>
              <a:t>Write up your project in the PBL Project Overview (pg.27) </a:t>
            </a:r>
          </a:p>
          <a:p>
            <a:r>
              <a:rPr lang="en-US" sz="2800" dirty="0"/>
              <a:t>Get into groups of 3</a:t>
            </a:r>
          </a:p>
          <a:p>
            <a:r>
              <a:rPr lang="en-US" sz="2800" dirty="0"/>
              <a:t>Using the Tuning protocol present your project with your fellow Specialists</a:t>
            </a:r>
          </a:p>
          <a:p>
            <a:endParaRPr lang="en-US" sz="2800" dirty="0"/>
          </a:p>
        </p:txBody>
      </p:sp>
      <p:pic>
        <p:nvPicPr>
          <p:cNvPr id="8194" name="Picture 2" descr="C:\Users\NicholeChilders.JAG\AppData\Local\Microsoft\Windows\Temporary Internet Files\Content.IE5\OE0ZZ7HC\cartoon-of-mgm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11" y="2214556"/>
            <a:ext cx="3453433" cy="315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832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0F61-5BB7-4B8C-9B14-1F8EFED9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7F7BD17-579F-4D9B-B0AC-27025CDA61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626901"/>
              </p:ext>
            </p:extLst>
          </p:nvPr>
        </p:nvGraphicFramePr>
        <p:xfrm>
          <a:off x="461268" y="609600"/>
          <a:ext cx="8229600" cy="579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8644">
                  <a:extLst>
                    <a:ext uri="{9D8B030D-6E8A-4147-A177-3AD203B41FA5}">
                      <a16:colId xmlns:a16="http://schemas.microsoft.com/office/drawing/2014/main" val="710147794"/>
                    </a:ext>
                  </a:extLst>
                </a:gridCol>
                <a:gridCol w="900956">
                  <a:extLst>
                    <a:ext uri="{9D8B030D-6E8A-4147-A177-3AD203B41FA5}">
                      <a16:colId xmlns:a16="http://schemas.microsoft.com/office/drawing/2014/main" val="291719565"/>
                    </a:ext>
                  </a:extLst>
                </a:gridCol>
              </a:tblGrid>
              <a:tr h="3217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Tuning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003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PRESENTATION</a:t>
                      </a:r>
                    </a:p>
                    <a:p>
                      <a:r>
                        <a:rPr lang="en-US" dirty="0"/>
                        <a:t>Presenters explain their project; Audience listens.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134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CLARIFICATION</a:t>
                      </a:r>
                    </a:p>
                    <a:p>
                      <a:r>
                        <a:rPr lang="en-US" dirty="0"/>
                        <a:t>Audience asks short clarifying questions; Presenters respond.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min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271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ASSESSMENT</a:t>
                      </a:r>
                    </a:p>
                    <a:p>
                      <a:r>
                        <a:rPr lang="en-US" dirty="0"/>
                        <a:t>Audience quietly uses Project Design Rubric to assess the project; Presenters wait.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39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“I LIKE…”</a:t>
                      </a:r>
                    </a:p>
                    <a:p>
                      <a:r>
                        <a:rPr lang="en-US" dirty="0"/>
                        <a:t>Audience shares what they like (Best Practices); Presenters listen.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632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“I WONDER…”</a:t>
                      </a:r>
                    </a:p>
                    <a:p>
                      <a:r>
                        <a:rPr lang="en-US" dirty="0"/>
                        <a:t>Audience shares concerns (Lacks Features or Needs Development); Presenters listen.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min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318935"/>
                  </a:ext>
                </a:extLst>
              </a:tr>
              <a:tr h="450147">
                <a:tc>
                  <a:txBody>
                    <a:bodyPr/>
                    <a:lstStyle/>
                    <a:p>
                      <a:r>
                        <a:rPr lang="en-US" b="1" dirty="0"/>
                        <a:t>REFLECTION</a:t>
                      </a:r>
                    </a:p>
                    <a:p>
                      <a:r>
                        <a:rPr lang="en-US" dirty="0"/>
                        <a:t>Presenters reflect on useful feedback; Audience listens.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533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“I HAVE…”</a:t>
                      </a:r>
                    </a:p>
                    <a:p>
                      <a:r>
                        <a:rPr lang="en-US" dirty="0"/>
                        <a:t>Audience shares ideas &amp; resources for the project; Presenters may respond.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5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904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BD9641C-A0F7-44CA-A32E-C6446F2EEE7F}"/>
              </a:ext>
            </a:extLst>
          </p:cNvPr>
          <p:cNvSpPr txBox="1"/>
          <p:nvPr/>
        </p:nvSpPr>
        <p:spPr>
          <a:xfrm>
            <a:off x="461268" y="6299088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13-14</a:t>
            </a:r>
          </a:p>
        </p:txBody>
      </p:sp>
    </p:spTree>
    <p:extLst>
      <p:ext uri="{BB962C8B-B14F-4D97-AF65-F5344CB8AC3E}">
        <p14:creationId xmlns:p14="http://schemas.microsoft.com/office/powerpoint/2010/main" val="1963555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Questions/Feedback</a:t>
            </a:r>
          </a:p>
        </p:txBody>
      </p:sp>
      <p:pic>
        <p:nvPicPr>
          <p:cNvPr id="7170" name="Picture 2" descr="C:\Users\NicholeChilders.JAG\AppData\Local\Microsoft\Windows\Temporary Internet Files\Content.IE5\9O0P1P5Z\question-mark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905000"/>
            <a:ext cx="4555331" cy="45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8700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48641"/>
            <a:ext cx="9143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12" name="Rectangle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723899"/>
            <a:ext cx="2705054" cy="5144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EECB8-E8AA-4FF8-ADB6-0FF6CFC89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68" y="5029200"/>
            <a:ext cx="5369065" cy="1637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8E1E7-58A0-42D9-AA90-EFCFFCE4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82" y="884246"/>
            <a:ext cx="2540463" cy="4819237"/>
          </a:xfrm>
        </p:spPr>
        <p:txBody>
          <a:bodyPr anchor="ctr">
            <a:normAutofit/>
          </a:bodyPr>
          <a:lstStyle/>
          <a:p>
            <a:r>
              <a:rPr lang="en-US" b="1" dirty="0"/>
              <a:t>PBL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84273-04AE-47BD-85DD-CA85B3AD6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736" y="755828"/>
            <a:ext cx="5369065" cy="414495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hlinkClick r:id="rId3"/>
              </a:rPr>
              <a:t>www.bie.org</a:t>
            </a: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400" b="1" dirty="0">
                <a:hlinkClick r:id="rId4"/>
              </a:rPr>
              <a:t>www.jag.org/jag-library</a:t>
            </a:r>
            <a:endParaRPr lang="en-US" sz="2400" b="1" dirty="0"/>
          </a:p>
          <a:p>
            <a:pPr>
              <a:lnSpc>
                <a:spcPct val="80000"/>
              </a:lnSpc>
            </a:pP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Workbook</a:t>
            </a:r>
          </a:p>
          <a:p>
            <a:pPr>
              <a:lnSpc>
                <a:spcPct val="80000"/>
              </a:lnSpc>
            </a:pPr>
            <a:r>
              <a:rPr lang="en-US" sz="2400" b="1" dirty="0"/>
              <a:t>E-mail: </a:t>
            </a:r>
            <a:r>
              <a:rPr lang="en-US" sz="2400" b="1" dirty="0">
                <a:hlinkClick r:id="rId5"/>
              </a:rPr>
              <a:t>pbl.jag@gmail.com</a:t>
            </a:r>
            <a:endParaRPr lang="en-US" sz="2400" b="1" dirty="0"/>
          </a:p>
          <a:p>
            <a:pPr marL="0" indent="0">
              <a:lnSpc>
                <a:spcPct val="80000"/>
              </a:lnSpc>
              <a:buNone/>
            </a:pP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Facebook: @</a:t>
            </a:r>
            <a:r>
              <a:rPr lang="en-US" sz="2400" b="1" dirty="0" err="1"/>
              <a:t>pbl.jag</a:t>
            </a: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Twitter: @pbljag</a:t>
            </a:r>
          </a:p>
          <a:p>
            <a:pPr>
              <a:lnSpc>
                <a:spcPct val="80000"/>
              </a:lnSpc>
            </a:pPr>
            <a:r>
              <a:rPr lang="en-US" sz="2400" b="1" dirty="0"/>
              <a:t>Pinterest: @pbljag</a:t>
            </a:r>
          </a:p>
          <a:p>
            <a:pPr>
              <a:lnSpc>
                <a:spcPct val="8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896083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5BF6-FFC7-4A68-9B71-65FBE5C6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www.bie.org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33B0AF-49EC-42CF-876E-C4101AA8C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782" y="1828800"/>
            <a:ext cx="819271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614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FA7D-BEFD-474A-9A6B-6225766E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16161A-D4B6-4880-895F-59006A457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090" y="838200"/>
            <a:ext cx="855795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1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04139-1AA8-4594-9624-9F21A69159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9091" r="3978" b="1"/>
          <a:stretch/>
        </p:blipFill>
        <p:spPr>
          <a:xfrm>
            <a:off x="1677" y="10"/>
            <a:ext cx="9143980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0" y="4428068"/>
            <a:ext cx="8238711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059EF8-17D9-471B-BED3-9CD031E8C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5491823"/>
            <a:ext cx="7989752" cy="903712"/>
          </a:xfrm>
        </p:spPr>
        <p:txBody>
          <a:bodyPr>
            <a:normAutofit fontScale="90000"/>
          </a:bodyPr>
          <a:lstStyle/>
          <a:p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What are Terms for the “Ideal Graduate”? </a:t>
            </a:r>
            <a:br>
              <a:rPr lang="en-US" dirty="0">
                <a:solidFill>
                  <a:schemeClr val="accent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02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3E3EE-4992-4355-9F51-71948F32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PBL Menus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E1DA2-E2FA-42CF-B0B4-B02A2E85B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28801"/>
            <a:ext cx="7989752" cy="48006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Character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Career Association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Career Exploration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21</a:t>
            </a:r>
            <a:r>
              <a:rPr lang="en-US" b="1" baseline="30000" dirty="0"/>
              <a:t>st</a:t>
            </a:r>
            <a:r>
              <a:rPr lang="en-US" b="1" dirty="0"/>
              <a:t> Century Skills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Job Survival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Money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College Readiness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Employability Skills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Service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Healthy Lifestyles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Goal Setting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Entrepreneurial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9B1BC-4BF9-48B2-9F30-6490BFCF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970" y="228600"/>
            <a:ext cx="5246030" cy="66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10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F812-6B89-4A5B-92AA-695C828B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take a moment…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C7954-F00D-4FC4-BCD3-5944BF462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5344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https://goo.gl/forms/rC5McqzMXmO1pash1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Karey Webb</a:t>
            </a:r>
          </a:p>
          <a:p>
            <a:pPr marL="0" indent="0">
              <a:buNone/>
            </a:pPr>
            <a:r>
              <a:rPr lang="en-US" sz="3200" b="1" dirty="0">
                <a:hlinkClick r:id="rId2"/>
              </a:rPr>
              <a:t>kareybeth.webb@gmail.com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763.245.8008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9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41" name="Rectangle 4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4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91" y="441325"/>
            <a:ext cx="8238710" cy="108000"/>
            <a:chOff x="448091" y="441325"/>
            <a:chExt cx="8238710" cy="108000"/>
          </a:xfrm>
        </p:grpSpPr>
        <p:sp>
          <p:nvSpPr>
            <p:cNvPr id="52" name="Rectangle 5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091" y="441325"/>
              <a:ext cx="2719909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5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6001" y="441325"/>
              <a:ext cx="27108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5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6601" y="441325"/>
              <a:ext cx="27108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7724414" cy="2780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409BE4-C33B-4090-9A6F-8597F4C5E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354278"/>
            <a:ext cx="3381261" cy="229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 standing in a room&#10;&#10;Description generated with high confidence">
            <a:extLst>
              <a:ext uri="{FF2B5EF4-FFF2-40B4-BE49-F238E27FC236}">
                <a16:creationId xmlns:a16="http://schemas.microsoft.com/office/drawing/2014/main" id="{CCE2A26C-BA19-4F33-B486-202CCBD8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6" r="9090" b="3559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599725"/>
            <a:ext cx="2719909" cy="5820125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EE853-5D56-470E-9B20-C699E46D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62" y="438150"/>
            <a:ext cx="2400347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Why PBL?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B107F-5906-48CC-9811-48A811F4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24000"/>
            <a:ext cx="2719909" cy="4800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All grade levels and any subject area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Effective and Enjoyable way to learn and teach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Develop Deeper Learning of Competencies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Success in College, Career and Life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Backed by Research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Educating a workforce that no longer exist</a:t>
            </a:r>
          </a:p>
          <a:p>
            <a:pPr>
              <a:lnSpc>
                <a:spcPct val="80000"/>
              </a:lnSpc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1762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6255</TotalTime>
  <Words>2240</Words>
  <Application>Microsoft Office PowerPoint</Application>
  <PresentationFormat>On-screen Show (4:3)</PresentationFormat>
  <Paragraphs>495</Paragraphs>
  <Slides>71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Gill Sans MT</vt:lpstr>
      <vt:lpstr>Wingdings 2</vt:lpstr>
      <vt:lpstr>Dividend</vt:lpstr>
      <vt:lpstr>PBl 101 Training</vt:lpstr>
      <vt:lpstr>introductions  Thank you PBL Prospectors * Missy Boutwell, Erin Whipple, Jeremy White  PBL Prime Movers</vt:lpstr>
      <vt:lpstr>Group Norms &amp; Housekeeping</vt:lpstr>
      <vt:lpstr>Learning Outcomes</vt:lpstr>
      <vt:lpstr>History of Education</vt:lpstr>
      <vt:lpstr>Wheel of  JAG</vt:lpstr>
      <vt:lpstr>  What are Terms for the “Ideal Graduate”?  </vt:lpstr>
      <vt:lpstr>PowerPoint Presentation</vt:lpstr>
      <vt:lpstr>Why PBL?</vt:lpstr>
      <vt:lpstr>JAG’s Journey with PBL</vt:lpstr>
      <vt:lpstr>PowerPoint Presentation</vt:lpstr>
      <vt:lpstr>IT’S A MAIN COURSE….NOT A DESSERT!!</vt:lpstr>
      <vt:lpstr>Gold Standard PBL:   Essential Project Design Elements</vt:lpstr>
      <vt:lpstr>Article  Gold Standard PBL:  Essential Project Design Elements</vt:lpstr>
      <vt:lpstr>8 Essential Elements Refined:</vt:lpstr>
      <vt:lpstr>8 Essential Elements Refined:</vt:lpstr>
      <vt:lpstr>At this moment…</vt:lpstr>
      <vt:lpstr>Take a look…</vt:lpstr>
      <vt:lpstr>Medical Intern PBL</vt:lpstr>
      <vt:lpstr>What do you think?</vt:lpstr>
      <vt:lpstr>Journal Reflection</vt:lpstr>
      <vt:lpstr>Lunch Break!!!!!</vt:lpstr>
      <vt:lpstr>Let’s Keep Moving!!</vt:lpstr>
      <vt:lpstr>PowerPoint Presentation</vt:lpstr>
      <vt:lpstr>Where do I Begin?</vt:lpstr>
      <vt:lpstr>PowerPoint Presentation</vt:lpstr>
      <vt:lpstr>3 Steps to a Successful Start</vt:lpstr>
      <vt:lpstr>Public Product</vt:lpstr>
      <vt:lpstr>PowerPoint Presentation</vt:lpstr>
      <vt:lpstr>A driving Question</vt:lpstr>
      <vt:lpstr>Charrette Protocol</vt:lpstr>
      <vt:lpstr>Creating an Entry Event</vt:lpstr>
      <vt:lpstr>The Break-up Letter</vt:lpstr>
      <vt:lpstr>Voice &amp; Choice</vt:lpstr>
      <vt:lpstr>PowerPoint Presentation</vt:lpstr>
      <vt:lpstr>What will my students/teams create?</vt:lpstr>
      <vt:lpstr>PBL METHODS</vt:lpstr>
      <vt:lpstr>Teaching PBL</vt:lpstr>
      <vt:lpstr>If you do it right…</vt:lpstr>
      <vt:lpstr>Journal Reflection </vt:lpstr>
      <vt:lpstr>This area  is a little sticky ?</vt:lpstr>
      <vt:lpstr>PBL 101 Training</vt:lpstr>
      <vt:lpstr>ACTIVITY TIME!!</vt:lpstr>
      <vt:lpstr>PowerPoint Presentation</vt:lpstr>
      <vt:lpstr>7 Essential Teaching Methods – things YOU DO to make a project successful</vt:lpstr>
      <vt:lpstr>Common Questions for Teaching PBL</vt:lpstr>
      <vt:lpstr>PowerPoint Presentation</vt:lpstr>
      <vt:lpstr>Let’s make it public…</vt:lpstr>
      <vt:lpstr>Creating your PBL for presentation</vt:lpstr>
      <vt:lpstr>The Butterfly Effect</vt:lpstr>
      <vt:lpstr>Gallery Walk</vt:lpstr>
      <vt:lpstr>Reflection</vt:lpstr>
      <vt:lpstr>Authenticity</vt:lpstr>
      <vt:lpstr>How do I pull it all together?</vt:lpstr>
      <vt:lpstr>Assessments</vt:lpstr>
      <vt:lpstr>Media Saves the Beach</vt:lpstr>
      <vt:lpstr>PowerPoint Presentation</vt:lpstr>
      <vt:lpstr>Project Assessment Map</vt:lpstr>
      <vt:lpstr>PowerPoint Presentation</vt:lpstr>
      <vt:lpstr>Managing the Process</vt:lpstr>
      <vt:lpstr>PowerPoint Presentation</vt:lpstr>
      <vt:lpstr>PowerPoint Presentation</vt:lpstr>
      <vt:lpstr>PowerPoint Presentation</vt:lpstr>
      <vt:lpstr>Final PBL project</vt:lpstr>
      <vt:lpstr>PowerPoint Presentation</vt:lpstr>
      <vt:lpstr>Questions/Feedback</vt:lpstr>
      <vt:lpstr>PBL resources</vt:lpstr>
      <vt:lpstr>www.bie.org</vt:lpstr>
      <vt:lpstr>PowerPoint Presentation</vt:lpstr>
      <vt:lpstr>PBL Menus</vt:lpstr>
      <vt:lpstr>Please take a moment…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Nichole Childers</dc:creator>
  <cp:lastModifiedBy>Richard Webb M.Ed.</cp:lastModifiedBy>
  <cp:revision>126</cp:revision>
  <dcterms:created xsi:type="dcterms:W3CDTF">2016-08-05T16:46:33Z</dcterms:created>
  <dcterms:modified xsi:type="dcterms:W3CDTF">2018-02-23T05:07:29Z</dcterms:modified>
</cp:coreProperties>
</file>