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Patrick Hand"/>
      <p:regular r:id="rId21"/>
    </p:embeddedFont>
    <p:embeddedFont>
      <p:font typeface="Quicksand"/>
      <p:regular r:id="rId22"/>
      <p:bold r:id="rId23"/>
    </p:embeddedFont>
    <p:embeddedFont>
      <p:font typeface="Patrick Hand SC"/>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font" Target="fonts/Quicksand-regular.fntdata"/><Relationship Id="rId10" Type="http://schemas.openxmlformats.org/officeDocument/2006/relationships/slide" Target="slides/slide6.xml"/><Relationship Id="rId21" Type="http://schemas.openxmlformats.org/officeDocument/2006/relationships/font" Target="fonts/PatrickHand-regular.fntdata"/><Relationship Id="rId13" Type="http://schemas.openxmlformats.org/officeDocument/2006/relationships/slide" Target="slides/slide9.xml"/><Relationship Id="rId24" Type="http://schemas.openxmlformats.org/officeDocument/2006/relationships/font" Target="fonts/PatrickHandSC-regular.fntdata"/><Relationship Id="rId12" Type="http://schemas.openxmlformats.org/officeDocument/2006/relationships/slide" Target="slides/slide8.xml"/><Relationship Id="rId23" Type="http://schemas.openxmlformats.org/officeDocument/2006/relationships/font" Target="fonts/Quicksan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78cea9c9fc_0_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8cea9c9fc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78cea9c9fc_0_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78cea9c9f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78cea9c9fc_0_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78cea9c9f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8cea9c9fc_0_1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8cea9c9fc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78cea9c9fc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78cea9c9f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78cea9c9fc_0_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78cea9c9fc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78cea9c9fc_0_4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8cea9c9f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78cea9c9fc_0_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8cea9c9f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8cea9c9fc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8cea9c9f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2540425" y="1991825"/>
            <a:ext cx="4063200" cy="1159800"/>
          </a:xfrm>
          <a:prstGeom prst="rect">
            <a:avLst/>
          </a:prstGeom>
        </p:spPr>
        <p:txBody>
          <a:bodyPr anchorCtr="0" anchor="ctr"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type="blank">
  <p:cSld name="BLANK">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1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2">
  <p:cSld name="BLANK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2"/>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 background">
  <p:cSld name="BLANK_1_1">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3500"/>
          </a:xfrm>
          <a:prstGeom prst="rect">
            <a:avLst/>
          </a:prstGeom>
          <a:noFill/>
          <a:ln>
            <a:noFill/>
          </a:ln>
        </p:spPr>
      </p:pic>
      <p:sp>
        <p:nvSpPr>
          <p:cNvPr id="52" name="Google Shape;52;p1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2457500" y="1583350"/>
            <a:ext cx="4229100" cy="1159800"/>
          </a:xfrm>
          <a:prstGeom prst="rect">
            <a:avLst/>
          </a:prstGeom>
        </p:spPr>
        <p:txBody>
          <a:bodyPr anchorCtr="0" anchor="b" bIns="0" lIns="0" spcFirstLastPara="1" rIns="0" wrap="square" tIns="0">
            <a:noAutofit/>
          </a:bodyPr>
          <a:lstStyle>
            <a:lvl1pPr lvl="0" rtl="0" algn="ctr">
              <a:spcBef>
                <a:spcPts val="0"/>
              </a:spcBef>
              <a:spcAft>
                <a:spcPts val="0"/>
              </a:spcAft>
              <a:buSzPts val="4000"/>
              <a:buNone/>
              <a:defRPr sz="4000"/>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13" name="Google Shape;13;p3"/>
          <p:cNvSpPr txBox="1"/>
          <p:nvPr>
            <p:ph idx="1" type="subTitle"/>
          </p:nvPr>
        </p:nvSpPr>
        <p:spPr>
          <a:xfrm>
            <a:off x="2457500" y="2840054"/>
            <a:ext cx="4229100" cy="784800"/>
          </a:xfrm>
          <a:prstGeom prst="rect">
            <a:avLst/>
          </a:prstGeom>
        </p:spPr>
        <p:txBody>
          <a:bodyPr anchorCtr="0" anchor="t" bIns="0" lIns="0" spcFirstLastPara="1" rIns="0" wrap="square" tIns="0">
            <a:noAutofit/>
          </a:bodyPr>
          <a:lstStyle>
            <a:lvl1pPr lvl="0" rtl="0" algn="ctr">
              <a:spcBef>
                <a:spcPts val="0"/>
              </a:spcBef>
              <a:spcAft>
                <a:spcPts val="0"/>
              </a:spcAft>
              <a:buClr>
                <a:schemeClr val="dk2"/>
              </a:buClr>
              <a:buSzPts val="2400"/>
              <a:buNone/>
              <a:defRPr>
                <a:solidFill>
                  <a:schemeClr val="dk2"/>
                </a:solidFill>
              </a:defRPr>
            </a:lvl1pPr>
            <a:lvl2pPr lvl="1" rtl="0" algn="ctr">
              <a:spcBef>
                <a:spcPts val="0"/>
              </a:spcBef>
              <a:spcAft>
                <a:spcPts val="0"/>
              </a:spcAft>
              <a:buClr>
                <a:schemeClr val="dk2"/>
              </a:buClr>
              <a:buSzPts val="3000"/>
              <a:buNone/>
              <a:defRPr sz="3000">
                <a:solidFill>
                  <a:schemeClr val="dk2"/>
                </a:solidFill>
              </a:defRPr>
            </a:lvl2pPr>
            <a:lvl3pPr lvl="2" rtl="0" algn="ctr">
              <a:spcBef>
                <a:spcPts val="0"/>
              </a:spcBef>
              <a:spcAft>
                <a:spcPts val="0"/>
              </a:spcAft>
              <a:buClr>
                <a:schemeClr val="dk2"/>
              </a:buClr>
              <a:buSzPts val="3000"/>
              <a:buNone/>
              <a:defRPr sz="3000">
                <a:solidFill>
                  <a:schemeClr val="dk2"/>
                </a:solidFill>
              </a:defRPr>
            </a:lvl3pPr>
            <a:lvl4pPr lvl="3" rtl="0" algn="ctr">
              <a:spcBef>
                <a:spcPts val="0"/>
              </a:spcBef>
              <a:spcAft>
                <a:spcPts val="0"/>
              </a:spcAft>
              <a:buClr>
                <a:schemeClr val="dk2"/>
              </a:buClr>
              <a:buSzPts val="3000"/>
              <a:buNone/>
              <a:defRPr sz="3000">
                <a:solidFill>
                  <a:schemeClr val="dk2"/>
                </a:solidFill>
              </a:defRPr>
            </a:lvl4pPr>
            <a:lvl5pPr lvl="4" rtl="0" algn="ctr">
              <a:spcBef>
                <a:spcPts val="0"/>
              </a:spcBef>
              <a:spcAft>
                <a:spcPts val="0"/>
              </a:spcAft>
              <a:buClr>
                <a:schemeClr val="dk2"/>
              </a:buClr>
              <a:buSzPts val="3000"/>
              <a:buNone/>
              <a:defRPr sz="3000">
                <a:solidFill>
                  <a:schemeClr val="dk2"/>
                </a:solidFill>
              </a:defRPr>
            </a:lvl5pPr>
            <a:lvl6pPr lvl="5" rtl="0" algn="ctr">
              <a:spcBef>
                <a:spcPts val="0"/>
              </a:spcBef>
              <a:spcAft>
                <a:spcPts val="0"/>
              </a:spcAft>
              <a:buClr>
                <a:schemeClr val="dk2"/>
              </a:buClr>
              <a:buSzPts val="3000"/>
              <a:buNone/>
              <a:defRPr sz="3000">
                <a:solidFill>
                  <a:schemeClr val="dk2"/>
                </a:solidFill>
              </a:defRPr>
            </a:lvl6pPr>
            <a:lvl7pPr lvl="6" rtl="0" algn="ctr">
              <a:spcBef>
                <a:spcPts val="0"/>
              </a:spcBef>
              <a:spcAft>
                <a:spcPts val="0"/>
              </a:spcAft>
              <a:buClr>
                <a:schemeClr val="dk2"/>
              </a:buClr>
              <a:buSzPts val="3000"/>
              <a:buNone/>
              <a:defRPr sz="3000">
                <a:solidFill>
                  <a:schemeClr val="dk2"/>
                </a:solidFill>
              </a:defRPr>
            </a:lvl7pPr>
            <a:lvl8pPr lvl="7" rtl="0" algn="ctr">
              <a:spcBef>
                <a:spcPts val="0"/>
              </a:spcBef>
              <a:spcAft>
                <a:spcPts val="0"/>
              </a:spcAft>
              <a:buClr>
                <a:schemeClr val="dk2"/>
              </a:buClr>
              <a:buSzPts val="3000"/>
              <a:buNone/>
              <a:defRPr sz="3000">
                <a:solidFill>
                  <a:schemeClr val="dk2"/>
                </a:solidFill>
              </a:defRPr>
            </a:lvl8pPr>
            <a:lvl9pPr lvl="8" rtl="0" algn="ctr">
              <a:spcBef>
                <a:spcPts val="0"/>
              </a:spcBef>
              <a:spcAft>
                <a:spcPts val="0"/>
              </a:spcAft>
              <a:buClr>
                <a:schemeClr val="dk2"/>
              </a:buClr>
              <a:buSzPts val="3000"/>
              <a:buNone/>
              <a:defRPr sz="30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idx="1" type="body"/>
          </p:nvPr>
        </p:nvSpPr>
        <p:spPr>
          <a:xfrm>
            <a:off x="3135950" y="922850"/>
            <a:ext cx="2872200" cy="3588300"/>
          </a:xfrm>
          <a:prstGeom prst="rect">
            <a:avLst/>
          </a:prstGeom>
        </p:spPr>
        <p:txBody>
          <a:bodyPr anchorCtr="0" anchor="ctr" bIns="0" lIns="0" spcFirstLastPara="1" rIns="0" wrap="square" tIns="0">
            <a:noAutofit/>
          </a:bodyPr>
          <a:lstStyle>
            <a:lvl1pPr indent="-381000" lvl="0" marL="457200" rtl="0" algn="ctr">
              <a:spcBef>
                <a:spcPts val="600"/>
              </a:spcBef>
              <a:spcAft>
                <a:spcPts val="0"/>
              </a:spcAft>
              <a:buSzPts val="2400"/>
              <a:buChar char="&gt;"/>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16" name="Google Shape;16;p4"/>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5"/>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5"/>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0" name="Google Shape;20;p5"/>
          <p:cNvSpPr txBox="1"/>
          <p:nvPr>
            <p:ph idx="1" type="body"/>
          </p:nvPr>
        </p:nvSpPr>
        <p:spPr>
          <a:xfrm>
            <a:off x="1628275" y="1428825"/>
            <a:ext cx="5887500" cy="29088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gt;"/>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1" name="Google Shape;21;p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image">
  <p:cSld name="TITLE_AND_BODY_1">
    <p:bg>
      <p:bgPr>
        <a:blipFill>
          <a:blip r:embed="rId2">
            <a:alphaModFix/>
          </a:blip>
          <a:stretch>
            <a:fillRect/>
          </a:stretch>
        </a:blipFill>
      </p:bgPr>
    </p:bg>
    <p:spTree>
      <p:nvGrpSpPr>
        <p:cNvPr id="22" name="Shape 22"/>
        <p:cNvGrpSpPr/>
        <p:nvPr/>
      </p:nvGrpSpPr>
      <p:grpSpPr>
        <a:xfrm>
          <a:off x="0" y="0"/>
          <a:ext cx="0" cy="0"/>
          <a:chOff x="0" y="0"/>
          <a:chExt cx="0" cy="0"/>
        </a:xfrm>
      </p:grpSpPr>
      <p:sp>
        <p:nvSpPr>
          <p:cNvPr id="23" name="Google Shape;23;p6"/>
          <p:cNvSpPr txBox="1"/>
          <p:nvPr>
            <p:ph type="title"/>
          </p:nvPr>
        </p:nvSpPr>
        <p:spPr>
          <a:xfrm>
            <a:off x="1876225" y="1420400"/>
            <a:ext cx="2345100" cy="312300"/>
          </a:xfrm>
          <a:prstGeom prst="rect">
            <a:avLst/>
          </a:prstGeom>
        </p:spPr>
        <p:txBody>
          <a:bodyPr anchorCtr="0" anchor="b" bIns="0" lIns="0" spcFirstLastPara="1" rIns="0" wrap="square" tIns="0">
            <a:noAutofit/>
          </a:bodyPr>
          <a:lstStyle>
            <a:lvl1pPr lvl="0" rtl="0" algn="l">
              <a:spcBef>
                <a:spcPts val="0"/>
              </a:spcBef>
              <a:spcAft>
                <a:spcPts val="0"/>
              </a:spcAft>
              <a:buSzPts val="2400"/>
              <a:buNone/>
              <a:defRPr/>
            </a:lvl1pPr>
            <a:lvl2pPr lvl="1" rtl="0" algn="l">
              <a:spcBef>
                <a:spcPts val="0"/>
              </a:spcBef>
              <a:spcAft>
                <a:spcPts val="0"/>
              </a:spcAft>
              <a:buSzPts val="2400"/>
              <a:buNone/>
              <a:defRPr/>
            </a:lvl2pPr>
            <a:lvl3pPr lvl="2" rtl="0" algn="l">
              <a:spcBef>
                <a:spcPts val="0"/>
              </a:spcBef>
              <a:spcAft>
                <a:spcPts val="0"/>
              </a:spcAft>
              <a:buSzPts val="2400"/>
              <a:buNone/>
              <a:defRPr/>
            </a:lvl3pPr>
            <a:lvl4pPr lvl="3" rtl="0" algn="l">
              <a:spcBef>
                <a:spcPts val="0"/>
              </a:spcBef>
              <a:spcAft>
                <a:spcPts val="0"/>
              </a:spcAft>
              <a:buSzPts val="2400"/>
              <a:buNone/>
              <a:defRPr/>
            </a:lvl4pPr>
            <a:lvl5pPr lvl="4" rtl="0" algn="l">
              <a:spcBef>
                <a:spcPts val="0"/>
              </a:spcBef>
              <a:spcAft>
                <a:spcPts val="0"/>
              </a:spcAft>
              <a:buSzPts val="2400"/>
              <a:buNone/>
              <a:defRPr/>
            </a:lvl5pPr>
            <a:lvl6pPr lvl="5" rtl="0" algn="l">
              <a:spcBef>
                <a:spcPts val="0"/>
              </a:spcBef>
              <a:spcAft>
                <a:spcPts val="0"/>
              </a:spcAft>
              <a:buSzPts val="2400"/>
              <a:buNone/>
              <a:defRPr/>
            </a:lvl6pPr>
            <a:lvl7pPr lvl="6" rtl="0" algn="l">
              <a:spcBef>
                <a:spcPts val="0"/>
              </a:spcBef>
              <a:spcAft>
                <a:spcPts val="0"/>
              </a:spcAft>
              <a:buSzPts val="2400"/>
              <a:buNone/>
              <a:defRPr/>
            </a:lvl7pPr>
            <a:lvl8pPr lvl="7" rtl="0" algn="l">
              <a:spcBef>
                <a:spcPts val="0"/>
              </a:spcBef>
              <a:spcAft>
                <a:spcPts val="0"/>
              </a:spcAft>
              <a:buSzPts val="2400"/>
              <a:buNone/>
              <a:defRPr/>
            </a:lvl8pPr>
            <a:lvl9pPr lvl="8" rtl="0" algn="l">
              <a:spcBef>
                <a:spcPts val="0"/>
              </a:spcBef>
              <a:spcAft>
                <a:spcPts val="0"/>
              </a:spcAft>
              <a:buSzPts val="2400"/>
              <a:buNone/>
              <a:defRPr/>
            </a:lvl9pPr>
          </a:lstStyle>
          <a:p/>
        </p:txBody>
      </p:sp>
      <p:sp>
        <p:nvSpPr>
          <p:cNvPr id="24" name="Google Shape;24;p6"/>
          <p:cNvSpPr txBox="1"/>
          <p:nvPr>
            <p:ph idx="1" type="body"/>
          </p:nvPr>
        </p:nvSpPr>
        <p:spPr>
          <a:xfrm>
            <a:off x="1876225" y="1853502"/>
            <a:ext cx="2345100" cy="2038500"/>
          </a:xfrm>
          <a:prstGeom prst="rect">
            <a:avLst/>
          </a:prstGeom>
        </p:spPr>
        <p:txBody>
          <a:bodyPr anchorCtr="0" anchor="t" bIns="0" lIns="0" spcFirstLastPara="1" rIns="0" wrap="square" tIns="0">
            <a:noAutofit/>
          </a:bodyPr>
          <a:lstStyle>
            <a:lvl1pPr indent="-355600" lvl="0" marL="457200" rtl="0">
              <a:spcBef>
                <a:spcPts val="600"/>
              </a:spcBef>
              <a:spcAft>
                <a:spcPts val="0"/>
              </a:spcAft>
              <a:buSzPts val="2000"/>
              <a:buChar char="&gt;"/>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25" name="Google Shape;25;p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7"/>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7"/>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7"/>
          <p:cNvSpPr txBox="1"/>
          <p:nvPr>
            <p:ph idx="1" type="body"/>
          </p:nvPr>
        </p:nvSpPr>
        <p:spPr>
          <a:xfrm>
            <a:off x="1628225"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0" name="Google Shape;30;p7"/>
          <p:cNvSpPr txBox="1"/>
          <p:nvPr>
            <p:ph idx="2" type="body"/>
          </p:nvPr>
        </p:nvSpPr>
        <p:spPr>
          <a:xfrm>
            <a:off x="4794549" y="1428825"/>
            <a:ext cx="2721300" cy="2908800"/>
          </a:xfrm>
          <a:prstGeom prst="rect">
            <a:avLst/>
          </a:prstGeom>
        </p:spPr>
        <p:txBody>
          <a:bodyPr anchorCtr="0" anchor="t" bIns="0" lIns="0" spcFirstLastPara="1" rIns="0" wrap="square" tIns="0">
            <a:noAutofit/>
          </a:bodyPr>
          <a:lstStyle>
            <a:lvl1pPr indent="-355600" lvl="0" marL="457200">
              <a:spcBef>
                <a:spcPts val="600"/>
              </a:spcBef>
              <a:spcAft>
                <a:spcPts val="0"/>
              </a:spcAft>
              <a:buSzPts val="2000"/>
              <a:buChar char="&gt;"/>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1" name="Google Shape;31;p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8"/>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8"/>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5" name="Google Shape;35;p8"/>
          <p:cNvSpPr txBox="1"/>
          <p:nvPr>
            <p:ph idx="1" type="body"/>
          </p:nvPr>
        </p:nvSpPr>
        <p:spPr>
          <a:xfrm>
            <a:off x="16282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6" name="Google Shape;36;p8"/>
          <p:cNvSpPr txBox="1"/>
          <p:nvPr>
            <p:ph idx="2" type="body"/>
          </p:nvPr>
        </p:nvSpPr>
        <p:spPr>
          <a:xfrm>
            <a:off x="364672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7" name="Google Shape;37;p8"/>
          <p:cNvSpPr txBox="1"/>
          <p:nvPr>
            <p:ph idx="3" type="body"/>
          </p:nvPr>
        </p:nvSpPr>
        <p:spPr>
          <a:xfrm>
            <a:off x="5665175" y="1428825"/>
            <a:ext cx="1786500" cy="29316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gt;"/>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 name="Google Shape;38;p8"/>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p:nvPr/>
        </p:nvSpPr>
        <p:spPr>
          <a:xfrm rot="254369">
            <a:off x="3871013" y="1231044"/>
            <a:ext cx="1406078" cy="118636"/>
          </a:xfrm>
          <a:custGeom>
            <a:rect b="b" l="l" r="r" t="t"/>
            <a:pathLst>
              <a:path extrusionOk="0" h="8963" w="8217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1628275" y="810800"/>
            <a:ext cx="5887500" cy="445500"/>
          </a:xfrm>
          <a:prstGeom prst="rect">
            <a:avLst/>
          </a:prstGeom>
        </p:spPr>
        <p:txBody>
          <a:bodyPr anchorCtr="0" anchor="b" bIns="0" lIns="0" spcFirstLastPara="1" rIns="0" wrap="square" tIns="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2" name="Google Shape;42;p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0"/>
          <p:cNvSpPr txBox="1"/>
          <p:nvPr>
            <p:ph idx="1" type="body"/>
          </p:nvPr>
        </p:nvSpPr>
        <p:spPr>
          <a:xfrm>
            <a:off x="3068100" y="4101500"/>
            <a:ext cx="3007800" cy="519600"/>
          </a:xfrm>
          <a:prstGeom prst="rect">
            <a:avLst/>
          </a:prstGeom>
        </p:spPr>
        <p:txBody>
          <a:bodyPr anchorCtr="0" anchor="t" bIns="0" lIns="0" spcFirstLastPara="1" rIns="0" wrap="square" tIns="0">
            <a:noAutofit/>
          </a:bodyPr>
          <a:lstStyle>
            <a:lvl1pPr indent="-228600" lvl="0" marL="457200" algn="ctr">
              <a:spcBef>
                <a:spcPts val="360"/>
              </a:spcBef>
              <a:spcAft>
                <a:spcPts val="0"/>
              </a:spcAft>
              <a:buSzPts val="1600"/>
              <a:buNone/>
              <a:defRPr sz="1600">
                <a:solidFill>
                  <a:schemeClr val="dk2"/>
                </a:solidFill>
              </a:defRPr>
            </a:lvl1pPr>
          </a:lstStyle>
          <a:p/>
        </p:txBody>
      </p:sp>
      <p:sp>
        <p:nvSpPr>
          <p:cNvPr id="45" name="Google Shape;45;p10"/>
          <p:cNvSpPr txBox="1"/>
          <p:nvPr>
            <p:ph idx="12" type="sldNum"/>
          </p:nvPr>
        </p:nvSpPr>
        <p:spPr>
          <a:xfrm>
            <a:off x="4297650" y="4711450"/>
            <a:ext cx="548700" cy="432000"/>
          </a:xfrm>
          <a:prstGeom prst="rect">
            <a:avLst/>
          </a:prstGeom>
        </p:spPr>
        <p:txBody>
          <a:bodyPr anchorCtr="0" anchor="ctr" bIns="0" lIns="0" spcFirstLastPara="1" rIns="0" wrap="square" tIns="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28275" y="810800"/>
            <a:ext cx="5887500" cy="445500"/>
          </a:xfrm>
          <a:prstGeom prst="rect">
            <a:avLst/>
          </a:prstGeom>
          <a:noFill/>
          <a:ln>
            <a:noFill/>
          </a:ln>
        </p:spPr>
        <p:txBody>
          <a:bodyPr anchorCtr="0" anchor="b" bIns="0" lIns="0" spcFirstLastPara="1" rIns="0" wrap="square" tIns="0">
            <a:noAutofit/>
          </a:bodyPr>
          <a:lstStyle>
            <a:lvl1pPr lvl="0"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1pPr>
            <a:lvl2pPr lvl="1"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2pPr>
            <a:lvl3pPr lvl="2"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3pPr>
            <a:lvl4pPr lvl="3"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4pPr>
            <a:lvl5pPr lvl="4"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5pPr>
            <a:lvl6pPr lvl="5"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6pPr>
            <a:lvl7pPr lvl="6"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7pPr>
            <a:lvl8pPr lvl="7"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8pPr>
            <a:lvl9pPr lvl="8" algn="ctr">
              <a:spcBef>
                <a:spcPts val="0"/>
              </a:spcBef>
              <a:spcAft>
                <a:spcPts val="0"/>
              </a:spcAft>
              <a:buClr>
                <a:schemeClr val="dk1"/>
              </a:buClr>
              <a:buSzPts val="2400"/>
              <a:buFont typeface="Patrick Hand SC"/>
              <a:buNone/>
              <a:defRPr sz="2400">
                <a:solidFill>
                  <a:schemeClr val="dk1"/>
                </a:solidFill>
                <a:latin typeface="Patrick Hand SC"/>
                <a:ea typeface="Patrick Hand SC"/>
                <a:cs typeface="Patrick Hand SC"/>
                <a:sym typeface="Patrick Hand SC"/>
              </a:defRPr>
            </a:lvl9pPr>
          </a:lstStyle>
          <a:p/>
        </p:txBody>
      </p:sp>
      <p:sp>
        <p:nvSpPr>
          <p:cNvPr id="7" name="Google Shape;7;p1"/>
          <p:cNvSpPr txBox="1"/>
          <p:nvPr>
            <p:ph idx="1" type="body"/>
          </p:nvPr>
        </p:nvSpPr>
        <p:spPr>
          <a:xfrm>
            <a:off x="1628275" y="1428825"/>
            <a:ext cx="5887500" cy="29088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chemeClr val="dk2"/>
              </a:buClr>
              <a:buSzPts val="2400"/>
              <a:buFont typeface="Patrick Hand"/>
              <a:buChar char="&gt;"/>
              <a:defRPr sz="2400">
                <a:solidFill>
                  <a:schemeClr val="dk1"/>
                </a:solidFill>
                <a:latin typeface="Patrick Hand"/>
                <a:ea typeface="Patrick Hand"/>
                <a:cs typeface="Patrick Hand"/>
                <a:sym typeface="Patrick Hand"/>
              </a:defRPr>
            </a:lvl1pPr>
            <a:lvl2pPr indent="-381000" lvl="1" marL="914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2pPr>
            <a:lvl3pPr indent="-381000" lvl="2" marL="1371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3pPr>
            <a:lvl4pPr indent="-381000" lvl="3" marL="1828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4pPr>
            <a:lvl5pPr indent="-381000" lvl="4" marL="22860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5pPr>
            <a:lvl6pPr indent="-381000" lvl="5" marL="27432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6pPr>
            <a:lvl7pPr indent="-381000" lvl="6" marL="32004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7pPr>
            <a:lvl8pPr indent="-381000" lvl="7" marL="36576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8pPr>
            <a:lvl9pPr indent="-381000" lvl="8" marL="4114800">
              <a:spcBef>
                <a:spcPts val="0"/>
              </a:spcBef>
              <a:spcAft>
                <a:spcPts val="0"/>
              </a:spcAft>
              <a:buClr>
                <a:schemeClr val="dk2"/>
              </a:buClr>
              <a:buSzPts val="2400"/>
              <a:buFont typeface="Patrick Hand"/>
              <a:buChar char="-"/>
              <a:defRPr sz="2400">
                <a:solidFill>
                  <a:schemeClr val="dk1"/>
                </a:solidFill>
                <a:latin typeface="Patrick Hand"/>
                <a:ea typeface="Patrick Hand"/>
                <a:cs typeface="Patrick Hand"/>
                <a:sym typeface="Patrick Hand"/>
              </a:defRPr>
            </a:lvl9pPr>
          </a:lstStyle>
          <a:p/>
        </p:txBody>
      </p:sp>
      <p:sp>
        <p:nvSpPr>
          <p:cNvPr id="8" name="Google Shape;8;p1"/>
          <p:cNvSpPr txBox="1"/>
          <p:nvPr>
            <p:ph idx="12" type="sldNum"/>
          </p:nvPr>
        </p:nvSpPr>
        <p:spPr>
          <a:xfrm>
            <a:off x="4297650" y="4646800"/>
            <a:ext cx="548700" cy="496500"/>
          </a:xfrm>
          <a:prstGeom prst="rect">
            <a:avLst/>
          </a:prstGeom>
          <a:noFill/>
          <a:ln>
            <a:noFill/>
          </a:ln>
        </p:spPr>
        <p:txBody>
          <a:bodyPr anchorCtr="0" anchor="ctr" bIns="0" lIns="0" spcFirstLastPara="1" rIns="0" wrap="square" tIns="0">
            <a:noAutofit/>
          </a:bodyPr>
          <a:lstStyle>
            <a:lvl1pPr lvl="0" algn="ctr">
              <a:buNone/>
              <a:defRPr sz="1300">
                <a:solidFill>
                  <a:schemeClr val="lt1"/>
                </a:solidFill>
                <a:latin typeface="Patrick Hand"/>
                <a:ea typeface="Patrick Hand"/>
                <a:cs typeface="Patrick Hand"/>
                <a:sym typeface="Patrick Hand"/>
              </a:defRPr>
            </a:lvl1pPr>
            <a:lvl2pPr lvl="1" algn="ctr">
              <a:buNone/>
              <a:defRPr sz="1300">
                <a:solidFill>
                  <a:schemeClr val="lt1"/>
                </a:solidFill>
                <a:latin typeface="Patrick Hand"/>
                <a:ea typeface="Patrick Hand"/>
                <a:cs typeface="Patrick Hand"/>
                <a:sym typeface="Patrick Hand"/>
              </a:defRPr>
            </a:lvl2pPr>
            <a:lvl3pPr lvl="2" algn="ctr">
              <a:buNone/>
              <a:defRPr sz="1300">
                <a:solidFill>
                  <a:schemeClr val="lt1"/>
                </a:solidFill>
                <a:latin typeface="Patrick Hand"/>
                <a:ea typeface="Patrick Hand"/>
                <a:cs typeface="Patrick Hand"/>
                <a:sym typeface="Patrick Hand"/>
              </a:defRPr>
            </a:lvl3pPr>
            <a:lvl4pPr lvl="3" algn="ctr">
              <a:buNone/>
              <a:defRPr sz="1300">
                <a:solidFill>
                  <a:schemeClr val="lt1"/>
                </a:solidFill>
                <a:latin typeface="Patrick Hand"/>
                <a:ea typeface="Patrick Hand"/>
                <a:cs typeface="Patrick Hand"/>
                <a:sym typeface="Patrick Hand"/>
              </a:defRPr>
            </a:lvl4pPr>
            <a:lvl5pPr lvl="4" algn="ctr">
              <a:buNone/>
              <a:defRPr sz="1300">
                <a:solidFill>
                  <a:schemeClr val="lt1"/>
                </a:solidFill>
                <a:latin typeface="Patrick Hand"/>
                <a:ea typeface="Patrick Hand"/>
                <a:cs typeface="Patrick Hand"/>
                <a:sym typeface="Patrick Hand"/>
              </a:defRPr>
            </a:lvl5pPr>
            <a:lvl6pPr lvl="5" algn="ctr">
              <a:buNone/>
              <a:defRPr sz="1300">
                <a:solidFill>
                  <a:schemeClr val="lt1"/>
                </a:solidFill>
                <a:latin typeface="Patrick Hand"/>
                <a:ea typeface="Patrick Hand"/>
                <a:cs typeface="Patrick Hand"/>
                <a:sym typeface="Patrick Hand"/>
              </a:defRPr>
            </a:lvl6pPr>
            <a:lvl7pPr lvl="6" algn="ctr">
              <a:buNone/>
              <a:defRPr sz="1300">
                <a:solidFill>
                  <a:schemeClr val="lt1"/>
                </a:solidFill>
                <a:latin typeface="Patrick Hand"/>
                <a:ea typeface="Patrick Hand"/>
                <a:cs typeface="Patrick Hand"/>
                <a:sym typeface="Patrick Hand"/>
              </a:defRPr>
            </a:lvl7pPr>
            <a:lvl8pPr lvl="7" algn="ctr">
              <a:buNone/>
              <a:defRPr sz="1300">
                <a:solidFill>
                  <a:schemeClr val="lt1"/>
                </a:solidFill>
                <a:latin typeface="Patrick Hand"/>
                <a:ea typeface="Patrick Hand"/>
                <a:cs typeface="Patrick Hand"/>
                <a:sym typeface="Patrick Hand"/>
              </a:defRPr>
            </a:lvl8pPr>
            <a:lvl9pPr lvl="8" algn="ctr">
              <a:buNone/>
              <a:defRPr sz="1300">
                <a:solidFill>
                  <a:schemeClr val="lt1"/>
                </a:solidFill>
                <a:latin typeface="Patrick Hand"/>
                <a:ea typeface="Patrick Hand"/>
                <a:cs typeface="Patrick Hand"/>
                <a:sym typeface="Patrick Hand"/>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4"/>
          <p:cNvSpPr txBox="1"/>
          <p:nvPr>
            <p:ph type="ctrTitle"/>
          </p:nvPr>
        </p:nvSpPr>
        <p:spPr>
          <a:xfrm>
            <a:off x="2277350" y="1991825"/>
            <a:ext cx="4876800" cy="1159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JAG </a:t>
            </a:r>
            <a:endParaRPr/>
          </a:p>
          <a:p>
            <a:pPr indent="0" lvl="0" marL="0" rtl="0" algn="ctr">
              <a:spcBef>
                <a:spcPts val="0"/>
              </a:spcBef>
              <a:spcAft>
                <a:spcPts val="0"/>
              </a:spcAft>
              <a:buNone/>
            </a:pPr>
            <a:r>
              <a:rPr lang="en"/>
              <a:t>Career/Professional Association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3000"/>
              <a:t>Civic </a:t>
            </a:r>
            <a:r>
              <a:rPr b="1" lang="en" sz="3000"/>
              <a:t>Awareness Continued</a:t>
            </a:r>
            <a:endParaRPr b="1" sz="3000"/>
          </a:p>
        </p:txBody>
      </p:sp>
      <p:sp>
        <p:nvSpPr>
          <p:cNvPr id="120" name="Google Shape;120;p23"/>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21" name="Google Shape;121;p23"/>
          <p:cNvSpPr txBox="1"/>
          <p:nvPr>
            <p:ph idx="1" type="body"/>
          </p:nvPr>
        </p:nvSpPr>
        <p:spPr>
          <a:xfrm>
            <a:off x="4828625" y="1580975"/>
            <a:ext cx="2868300" cy="33663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1800"/>
              <a:t>▸ Better connect and understand how your community works </a:t>
            </a:r>
            <a:endParaRPr sz="1800"/>
          </a:p>
          <a:p>
            <a:pPr indent="0" lvl="0" marL="0" rtl="0" algn="l">
              <a:spcBef>
                <a:spcPts val="600"/>
              </a:spcBef>
              <a:spcAft>
                <a:spcPts val="0"/>
              </a:spcAft>
              <a:buNone/>
            </a:pPr>
            <a:r>
              <a:rPr lang="en" sz="1800"/>
              <a:t>▸ Build citizenship skills </a:t>
            </a:r>
            <a:endParaRPr sz="1800"/>
          </a:p>
          <a:p>
            <a:pPr indent="0" lvl="0" marL="0" rtl="0" algn="l">
              <a:spcBef>
                <a:spcPts val="600"/>
              </a:spcBef>
              <a:spcAft>
                <a:spcPts val="0"/>
              </a:spcAft>
              <a:buNone/>
            </a:pPr>
            <a:r>
              <a:rPr lang="en" sz="1800"/>
              <a:t>▸ Ex: touring local courthouse, </a:t>
            </a:r>
            <a:endParaRPr sz="1800"/>
          </a:p>
          <a:p>
            <a:pPr indent="0" lvl="0" marL="0" rtl="0" algn="l">
              <a:spcBef>
                <a:spcPts val="600"/>
              </a:spcBef>
              <a:spcAft>
                <a:spcPts val="0"/>
              </a:spcAft>
              <a:buNone/>
            </a:pPr>
            <a:r>
              <a:rPr lang="en" sz="1800"/>
              <a:t>meeting with the Mayor and other government officials, observing a panel of city employees from various departments, bringing awareness to community needs </a:t>
            </a:r>
            <a:endParaRPr sz="1800"/>
          </a:p>
          <a:p>
            <a:pPr indent="0" lvl="0" marL="0" rtl="0" algn="l">
              <a:spcBef>
                <a:spcPts val="600"/>
              </a:spcBef>
              <a:spcAft>
                <a:spcPts val="0"/>
              </a:spcAft>
              <a:buNone/>
            </a:pPr>
            <a:r>
              <a:t/>
            </a:r>
            <a:endParaRPr sz="2200"/>
          </a:p>
        </p:txBody>
      </p:sp>
      <p:pic>
        <p:nvPicPr>
          <p:cNvPr id="122" name="Google Shape;122;p23"/>
          <p:cNvPicPr preferRelativeResize="0"/>
          <p:nvPr/>
        </p:nvPicPr>
        <p:blipFill>
          <a:blip r:embed="rId3">
            <a:alphaModFix/>
          </a:blip>
          <a:stretch>
            <a:fillRect/>
          </a:stretch>
        </p:blipFill>
        <p:spPr>
          <a:xfrm>
            <a:off x="1563527" y="1863925"/>
            <a:ext cx="3084799" cy="2136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idx="1" type="body"/>
          </p:nvPr>
        </p:nvSpPr>
        <p:spPr>
          <a:xfrm>
            <a:off x="2937550" y="1280375"/>
            <a:ext cx="3203400" cy="29259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2000">
                <a:solidFill>
                  <a:srgbClr val="000000"/>
                </a:solidFill>
                <a:latin typeface="Quicksand"/>
                <a:ea typeface="Quicksand"/>
                <a:cs typeface="Quicksand"/>
                <a:sym typeface="Quicksand"/>
              </a:rPr>
              <a:t>Community Service:</a:t>
            </a:r>
            <a:endParaRPr b="1" sz="2000">
              <a:solidFill>
                <a:srgbClr val="000000"/>
              </a:solidFill>
              <a:latin typeface="Quicksand"/>
              <a:ea typeface="Quicksand"/>
              <a:cs typeface="Quicksand"/>
              <a:sym typeface="Quicksand"/>
            </a:endParaRPr>
          </a:p>
          <a:p>
            <a:pPr indent="0" lvl="0" marL="0" rtl="0" algn="ctr">
              <a:lnSpc>
                <a:spcPct val="115000"/>
              </a:lnSpc>
              <a:spcBef>
                <a:spcPts val="0"/>
              </a:spcBef>
              <a:spcAft>
                <a:spcPts val="0"/>
              </a:spcAft>
              <a:buNone/>
            </a:pPr>
            <a:r>
              <a:rPr lang="en" sz="2000">
                <a:solidFill>
                  <a:srgbClr val="000000"/>
                </a:solidFill>
                <a:latin typeface="Quicksand"/>
                <a:ea typeface="Quicksand"/>
                <a:cs typeface="Quicksand"/>
                <a:sym typeface="Quicksand"/>
              </a:rPr>
              <a:t>non-paying activities performed by one person or a group of people for the benefit of their community or its institutions</a:t>
            </a:r>
            <a:endParaRPr/>
          </a:p>
        </p:txBody>
      </p:sp>
      <p:sp>
        <p:nvSpPr>
          <p:cNvPr id="128" name="Google Shape;128;p24"/>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1876225" y="1420400"/>
            <a:ext cx="2345100" cy="312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1" lang="en"/>
              <a:t>Community Service Continued</a:t>
            </a:r>
            <a:endParaRPr b="1"/>
          </a:p>
        </p:txBody>
      </p:sp>
      <p:sp>
        <p:nvSpPr>
          <p:cNvPr id="134" name="Google Shape;134;p25"/>
          <p:cNvSpPr txBox="1"/>
          <p:nvPr>
            <p:ph idx="1" type="body"/>
          </p:nvPr>
        </p:nvSpPr>
        <p:spPr>
          <a:xfrm>
            <a:off x="1876225" y="1853500"/>
            <a:ext cx="2568900" cy="2038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 Develop your </a:t>
            </a:r>
            <a:endParaRPr/>
          </a:p>
          <a:p>
            <a:pPr indent="0" lvl="0" marL="0" rtl="0" algn="l">
              <a:spcBef>
                <a:spcPts val="600"/>
              </a:spcBef>
              <a:spcAft>
                <a:spcPts val="0"/>
              </a:spcAft>
              <a:buNone/>
            </a:pPr>
            <a:r>
              <a:rPr lang="en"/>
              <a:t>helping skills </a:t>
            </a:r>
            <a:endParaRPr/>
          </a:p>
          <a:p>
            <a:pPr indent="0" lvl="0" marL="0" rtl="0" algn="l">
              <a:spcBef>
                <a:spcPts val="600"/>
              </a:spcBef>
              <a:spcAft>
                <a:spcPts val="0"/>
              </a:spcAft>
              <a:buNone/>
            </a:pPr>
            <a:r>
              <a:rPr lang="en"/>
              <a:t>▸ Give back to </a:t>
            </a:r>
            <a:endParaRPr/>
          </a:p>
          <a:p>
            <a:pPr indent="0" lvl="0" marL="0" rtl="0" algn="l">
              <a:spcBef>
                <a:spcPts val="600"/>
              </a:spcBef>
              <a:spcAft>
                <a:spcPts val="0"/>
              </a:spcAft>
              <a:buNone/>
            </a:pPr>
            <a:r>
              <a:rPr lang="en"/>
              <a:t>something you're passionate about!</a:t>
            </a:r>
            <a:endParaRPr/>
          </a:p>
          <a:p>
            <a:pPr indent="0" lvl="0" marL="0" rtl="0" algn="l">
              <a:spcBef>
                <a:spcPts val="600"/>
              </a:spcBef>
              <a:spcAft>
                <a:spcPts val="0"/>
              </a:spcAft>
              <a:buNone/>
            </a:pPr>
            <a:r>
              <a:t/>
            </a:r>
            <a:endParaRPr/>
          </a:p>
        </p:txBody>
      </p:sp>
      <p:sp>
        <p:nvSpPr>
          <p:cNvPr id="135" name="Google Shape;135;p2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136" name="Google Shape;136;p25"/>
          <p:cNvPicPr preferRelativeResize="0"/>
          <p:nvPr/>
        </p:nvPicPr>
        <p:blipFill rotWithShape="1">
          <a:blip r:embed="rId3">
            <a:alphaModFix/>
          </a:blip>
          <a:srcRect b="0" l="18228" r="12143" t="0"/>
          <a:stretch/>
        </p:blipFill>
        <p:spPr>
          <a:xfrm rot="585925">
            <a:off x="5570993" y="1353601"/>
            <a:ext cx="1919216" cy="1823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a:t>Levels Of Involvement</a:t>
            </a:r>
            <a:endParaRPr b="1"/>
          </a:p>
        </p:txBody>
      </p:sp>
      <p:sp>
        <p:nvSpPr>
          <p:cNvPr id="142" name="Google Shape;142;p26"/>
          <p:cNvSpPr txBox="1"/>
          <p:nvPr>
            <p:ph idx="1" type="body"/>
          </p:nvPr>
        </p:nvSpPr>
        <p:spPr>
          <a:xfrm>
            <a:off x="1628275" y="1352625"/>
            <a:ext cx="5887500" cy="2908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b="1" lang="en" sz="1800"/>
              <a:t>▸ Chapter involvement </a:t>
            </a:r>
            <a:endParaRPr b="1" sz="1800"/>
          </a:p>
          <a:p>
            <a:pPr indent="0" lvl="0" marL="457200" rtl="0" algn="l">
              <a:spcBef>
                <a:spcPts val="600"/>
              </a:spcBef>
              <a:spcAft>
                <a:spcPts val="0"/>
              </a:spcAft>
              <a:buNone/>
            </a:pPr>
            <a:r>
              <a:rPr lang="en" sz="1800"/>
              <a:t>▸ Ex: chapter member or officer, project leader, participant in local fundraising projects, Initiation and Installation Ceremony </a:t>
            </a:r>
            <a:endParaRPr sz="1800"/>
          </a:p>
          <a:p>
            <a:pPr indent="0" lvl="0" marL="0" rtl="0" algn="l">
              <a:spcBef>
                <a:spcPts val="600"/>
              </a:spcBef>
              <a:spcAft>
                <a:spcPts val="0"/>
              </a:spcAft>
              <a:buNone/>
            </a:pPr>
            <a:r>
              <a:rPr b="1" lang="en" sz="1800"/>
              <a:t>▸ State involvement </a:t>
            </a:r>
            <a:endParaRPr b="1" sz="1800"/>
          </a:p>
          <a:p>
            <a:pPr indent="0" lvl="0" marL="457200" rtl="0" algn="l">
              <a:spcBef>
                <a:spcPts val="600"/>
              </a:spcBef>
              <a:spcAft>
                <a:spcPts val="0"/>
              </a:spcAft>
              <a:buNone/>
            </a:pPr>
            <a:r>
              <a:rPr lang="en" sz="1800"/>
              <a:t>▸ Ex: Leadership Development Conference (LDC), Career </a:t>
            </a:r>
            <a:endParaRPr sz="1800"/>
          </a:p>
          <a:p>
            <a:pPr indent="457200" lvl="0" marL="0" rtl="0" algn="l">
              <a:spcBef>
                <a:spcPts val="600"/>
              </a:spcBef>
              <a:spcAft>
                <a:spcPts val="0"/>
              </a:spcAft>
              <a:buNone/>
            </a:pPr>
            <a:r>
              <a:rPr lang="en" sz="1800"/>
              <a:t>Development Conference (CDC) </a:t>
            </a:r>
            <a:endParaRPr sz="1800"/>
          </a:p>
          <a:p>
            <a:pPr indent="0" lvl="0" marL="0" rtl="0" algn="l">
              <a:spcBef>
                <a:spcPts val="600"/>
              </a:spcBef>
              <a:spcAft>
                <a:spcPts val="0"/>
              </a:spcAft>
              <a:buNone/>
            </a:pPr>
            <a:r>
              <a:rPr b="1" lang="en" sz="1800"/>
              <a:t>▸ National involvement </a:t>
            </a:r>
            <a:endParaRPr b="1" sz="1800"/>
          </a:p>
          <a:p>
            <a:pPr indent="457200" lvl="0" marL="0" rtl="0" algn="l">
              <a:spcBef>
                <a:spcPts val="600"/>
              </a:spcBef>
              <a:spcAft>
                <a:spcPts val="0"/>
              </a:spcAft>
              <a:buNone/>
            </a:pPr>
            <a:r>
              <a:rPr lang="en" sz="1800"/>
              <a:t>▸ Ex: National Student Leadership Academy (NSLA) in </a:t>
            </a:r>
            <a:endParaRPr sz="1800"/>
          </a:p>
          <a:p>
            <a:pPr indent="457200" lvl="0" marL="0" rtl="0" algn="l">
              <a:spcBef>
                <a:spcPts val="600"/>
              </a:spcBef>
              <a:spcAft>
                <a:spcPts val="0"/>
              </a:spcAft>
              <a:buNone/>
            </a:pPr>
            <a:r>
              <a:rPr lang="en" sz="1800"/>
              <a:t>Washington, D.C., speaker at JAG functions</a:t>
            </a:r>
            <a:r>
              <a:rPr lang="en"/>
              <a:t> </a:t>
            </a:r>
            <a:endParaRPr/>
          </a:p>
          <a:p>
            <a:pPr indent="0" lvl="0" marL="0" rtl="0" algn="l">
              <a:spcBef>
                <a:spcPts val="600"/>
              </a:spcBef>
              <a:spcAft>
                <a:spcPts val="0"/>
              </a:spcAft>
              <a:buNone/>
            </a:pPr>
            <a:r>
              <a:t/>
            </a:r>
            <a:endParaRPr/>
          </a:p>
        </p:txBody>
      </p:sp>
      <p:sp>
        <p:nvSpPr>
          <p:cNvPr id="143" name="Google Shape;143;p2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7"/>
          <p:cNvSpPr txBox="1"/>
          <p:nvPr>
            <p:ph idx="4294967295" type="ctrTitle"/>
          </p:nvPr>
        </p:nvSpPr>
        <p:spPr>
          <a:xfrm>
            <a:off x="1918700" y="799748"/>
            <a:ext cx="5306700" cy="6837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accent6"/>
                </a:solidFill>
              </a:rPr>
              <a:t>Why Is It Awesome?</a:t>
            </a:r>
            <a:endParaRPr sz="6000">
              <a:solidFill>
                <a:schemeClr val="accent6"/>
              </a:solidFill>
            </a:endParaRPr>
          </a:p>
        </p:txBody>
      </p:sp>
      <p:sp>
        <p:nvSpPr>
          <p:cNvPr id="149" name="Google Shape;149;p27"/>
          <p:cNvSpPr txBox="1"/>
          <p:nvPr>
            <p:ph idx="4294967295" type="subTitle"/>
          </p:nvPr>
        </p:nvSpPr>
        <p:spPr>
          <a:xfrm>
            <a:off x="1918700" y="1483452"/>
            <a:ext cx="5306700" cy="25665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lang="en">
                <a:solidFill>
                  <a:schemeClr val="lt1"/>
                </a:solidFill>
              </a:rPr>
              <a:t>▸ Student led </a:t>
            </a:r>
            <a:endParaRPr>
              <a:solidFill>
                <a:schemeClr val="lt1"/>
              </a:solidFill>
            </a:endParaRPr>
          </a:p>
          <a:p>
            <a:pPr indent="0" lvl="0" marL="0" rtl="0" algn="l">
              <a:spcBef>
                <a:spcPts val="600"/>
              </a:spcBef>
              <a:spcAft>
                <a:spcPts val="0"/>
              </a:spcAft>
              <a:buClr>
                <a:schemeClr val="dk1"/>
              </a:buClr>
              <a:buSzPts val="1100"/>
              <a:buFont typeface="Arial"/>
              <a:buNone/>
            </a:pPr>
            <a:r>
              <a:rPr lang="en">
                <a:solidFill>
                  <a:schemeClr val="lt1"/>
                </a:solidFill>
              </a:rPr>
              <a:t>▸ Personal and career development </a:t>
            </a:r>
            <a:endParaRPr>
              <a:solidFill>
                <a:schemeClr val="lt1"/>
              </a:solidFill>
            </a:endParaRPr>
          </a:p>
          <a:p>
            <a:pPr indent="0" lvl="0" marL="0" rtl="0" algn="l">
              <a:spcBef>
                <a:spcPts val="600"/>
              </a:spcBef>
              <a:spcAft>
                <a:spcPts val="0"/>
              </a:spcAft>
              <a:buClr>
                <a:schemeClr val="dk1"/>
              </a:buClr>
              <a:buSzPts val="1100"/>
              <a:buFont typeface="Arial"/>
              <a:buNone/>
            </a:pPr>
            <a:r>
              <a:rPr lang="en">
                <a:solidFill>
                  <a:schemeClr val="lt1"/>
                </a:solidFill>
              </a:rPr>
              <a:t>▸ Learn how to be an effective leader and team member</a:t>
            </a:r>
            <a:endParaRPr>
              <a:solidFill>
                <a:schemeClr val="lt1"/>
              </a:solidFill>
            </a:endParaRPr>
          </a:p>
          <a:p>
            <a:pPr indent="0" lvl="0" marL="0" rtl="0" algn="l">
              <a:spcBef>
                <a:spcPts val="600"/>
              </a:spcBef>
              <a:spcAft>
                <a:spcPts val="0"/>
              </a:spcAft>
              <a:buClr>
                <a:schemeClr val="dk1"/>
              </a:buClr>
              <a:buSzPts val="1100"/>
              <a:buFont typeface="Arial"/>
              <a:buNone/>
            </a:pPr>
            <a:r>
              <a:rPr lang="en">
                <a:solidFill>
                  <a:schemeClr val="lt1"/>
                </a:solidFill>
              </a:rPr>
              <a:t>▸ Interact with members in school, community, state, and national activities, which gives you the opportunity to travel, meet new people, and share ideas</a:t>
            </a:r>
            <a:endParaRPr>
              <a:solidFill>
                <a:schemeClr val="lt1"/>
              </a:solidFill>
            </a:endParaRPr>
          </a:p>
        </p:txBody>
      </p:sp>
      <p:sp>
        <p:nvSpPr>
          <p:cNvPr id="150" name="Google Shape;150;p27"/>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8"/>
          <p:cNvSpPr txBox="1"/>
          <p:nvPr>
            <p:ph type="ctrTitle"/>
          </p:nvPr>
        </p:nvSpPr>
        <p:spPr>
          <a:xfrm>
            <a:off x="2457500" y="516550"/>
            <a:ext cx="4229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We Need</a:t>
            </a:r>
            <a:endParaRPr/>
          </a:p>
        </p:txBody>
      </p:sp>
      <p:sp>
        <p:nvSpPr>
          <p:cNvPr id="156" name="Google Shape;156;p28"/>
          <p:cNvSpPr txBox="1"/>
          <p:nvPr>
            <p:ph idx="1" type="subTitle"/>
          </p:nvPr>
        </p:nvSpPr>
        <p:spPr>
          <a:xfrm>
            <a:off x="2457500" y="982175"/>
            <a:ext cx="4229100" cy="2168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t/>
            </a:r>
            <a:endParaRPr sz="2200"/>
          </a:p>
          <a:p>
            <a:pPr indent="0" lvl="0" marL="0" rtl="0" algn="l">
              <a:spcBef>
                <a:spcPts val="0"/>
              </a:spcBef>
              <a:spcAft>
                <a:spcPts val="0"/>
              </a:spcAft>
              <a:buNone/>
            </a:pPr>
            <a:r>
              <a:t/>
            </a:r>
            <a:endParaRPr sz="2200"/>
          </a:p>
          <a:p>
            <a:pPr indent="0" lvl="0" marL="0" rtl="0" algn="ctr">
              <a:spcBef>
                <a:spcPts val="0"/>
              </a:spcBef>
              <a:spcAft>
                <a:spcPts val="0"/>
              </a:spcAft>
              <a:buNone/>
            </a:pPr>
            <a:r>
              <a:rPr lang="en" sz="2200"/>
              <a:t>▸ President </a:t>
            </a:r>
            <a:endParaRPr sz="2200"/>
          </a:p>
          <a:p>
            <a:pPr indent="0" lvl="0" marL="0" rtl="0" algn="ctr">
              <a:spcBef>
                <a:spcPts val="0"/>
              </a:spcBef>
              <a:spcAft>
                <a:spcPts val="0"/>
              </a:spcAft>
              <a:buNone/>
            </a:pPr>
            <a:r>
              <a:rPr lang="en" sz="2200"/>
              <a:t>▸ VP of Leadership Development </a:t>
            </a:r>
            <a:endParaRPr sz="2200"/>
          </a:p>
          <a:p>
            <a:pPr indent="0" lvl="0" marL="0" rtl="0" algn="ctr">
              <a:spcBef>
                <a:spcPts val="0"/>
              </a:spcBef>
              <a:spcAft>
                <a:spcPts val="0"/>
              </a:spcAft>
              <a:buNone/>
            </a:pPr>
            <a:r>
              <a:rPr lang="en" sz="2200"/>
              <a:t>▸ VP of Career Development </a:t>
            </a:r>
            <a:endParaRPr sz="2200"/>
          </a:p>
          <a:p>
            <a:pPr indent="0" lvl="0" marL="0" rtl="0" algn="ctr">
              <a:spcBef>
                <a:spcPts val="0"/>
              </a:spcBef>
              <a:spcAft>
                <a:spcPts val="0"/>
              </a:spcAft>
              <a:buNone/>
            </a:pPr>
            <a:r>
              <a:rPr lang="en" sz="2200"/>
              <a:t>▸ VP of Social Awareness </a:t>
            </a:r>
            <a:endParaRPr sz="2200"/>
          </a:p>
          <a:p>
            <a:pPr indent="0" lvl="0" marL="0" rtl="0" algn="ctr">
              <a:spcBef>
                <a:spcPts val="0"/>
              </a:spcBef>
              <a:spcAft>
                <a:spcPts val="0"/>
              </a:spcAft>
              <a:buNone/>
            </a:pPr>
            <a:r>
              <a:rPr lang="en" sz="2200"/>
              <a:t>▸ VP of Civic Awareness </a:t>
            </a:r>
            <a:endParaRPr sz="2200"/>
          </a:p>
          <a:p>
            <a:pPr indent="0" lvl="0" marL="0" rtl="0" algn="ctr">
              <a:spcBef>
                <a:spcPts val="0"/>
              </a:spcBef>
              <a:spcAft>
                <a:spcPts val="0"/>
              </a:spcAft>
              <a:buNone/>
            </a:pPr>
            <a:r>
              <a:rPr lang="en" sz="2200"/>
              <a:t>▸ VP of Community Service </a:t>
            </a:r>
            <a:endParaRPr sz="2200"/>
          </a:p>
          <a:p>
            <a:pPr indent="0" lvl="0" marL="0" rtl="0" algn="ctr">
              <a:spcBef>
                <a:spcPts val="0"/>
              </a:spcBef>
              <a:spcAft>
                <a:spcPts val="0"/>
              </a:spcAft>
              <a:buNone/>
            </a:pPr>
            <a:r>
              <a:rPr lang="en" sz="2200"/>
              <a:t>▸ Secretary/Treasurer </a:t>
            </a:r>
            <a:endParaRPr sz="2200"/>
          </a:p>
          <a:p>
            <a:pPr indent="0" lvl="0" marL="0" rtl="0" algn="ctr">
              <a:spcBef>
                <a:spcPts val="0"/>
              </a:spcBef>
              <a:spcAft>
                <a:spcPts val="0"/>
              </a:spcAft>
              <a:buNone/>
            </a:pPr>
            <a:r>
              <a:rPr lang="en" sz="2200"/>
              <a:t>▸ Social Media Master</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9"/>
          <p:cNvSpPr txBox="1"/>
          <p:nvPr>
            <p:ph idx="4294967295" type="ctrTitle"/>
          </p:nvPr>
        </p:nvSpPr>
        <p:spPr>
          <a:xfrm>
            <a:off x="2213875" y="2269150"/>
            <a:ext cx="47163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6000">
                <a:solidFill>
                  <a:schemeClr val="accent6"/>
                </a:solidFill>
              </a:rPr>
              <a:t>Get Involved!</a:t>
            </a:r>
            <a:endParaRPr sz="6000">
              <a:solidFill>
                <a:schemeClr val="accent6"/>
              </a:solidFill>
            </a:endParaRPr>
          </a:p>
        </p:txBody>
      </p:sp>
      <p:sp>
        <p:nvSpPr>
          <p:cNvPr id="162" name="Google Shape;162;p29"/>
          <p:cNvSpPr txBox="1"/>
          <p:nvPr>
            <p:ph idx="4294967295" type="subTitle"/>
          </p:nvPr>
        </p:nvSpPr>
        <p:spPr>
          <a:xfrm>
            <a:off x="2213875" y="3411555"/>
            <a:ext cx="4716300" cy="784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solidFill>
                  <a:schemeClr val="lt1"/>
                </a:solidFill>
              </a:rPr>
              <a:t>Do you want to be an officer? If not, what committee would you want to be in?</a:t>
            </a:r>
            <a:endParaRPr>
              <a:solidFill>
                <a:schemeClr val="lt1"/>
              </a:solidFill>
            </a:endParaRPr>
          </a:p>
        </p:txBody>
      </p:sp>
      <p:sp>
        <p:nvSpPr>
          <p:cNvPr id="163" name="Google Shape;163;p29"/>
          <p:cNvSpPr/>
          <p:nvPr/>
        </p:nvSpPr>
        <p:spPr>
          <a:xfrm>
            <a:off x="4639808" y="955220"/>
            <a:ext cx="1277594" cy="1294604"/>
          </a:xfrm>
          <a:custGeom>
            <a:rect b="b" l="l" r="r" t="t"/>
            <a:pathLst>
              <a:path extrusionOk="0" h="16668" w="16449">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64" name="Google Shape;164;p29"/>
          <p:cNvSpPr/>
          <p:nvPr/>
        </p:nvSpPr>
        <p:spPr>
          <a:xfrm rot="1473078">
            <a:off x="3478170" y="1601627"/>
            <a:ext cx="746986" cy="727631"/>
          </a:xfrm>
          <a:custGeom>
            <a:rect b="b" l="l" r="r" t="t"/>
            <a:pathLst>
              <a:path extrusionOk="0" h="18250" w="18737">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65" name="Google Shape;165;p29"/>
          <p:cNvSpPr/>
          <p:nvPr/>
        </p:nvSpPr>
        <p:spPr>
          <a:xfrm>
            <a:off x="4392708" y="831500"/>
            <a:ext cx="327032" cy="317792"/>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66" name="Google Shape;166;p29"/>
          <p:cNvSpPr/>
          <p:nvPr/>
        </p:nvSpPr>
        <p:spPr>
          <a:xfrm rot="2487314">
            <a:off x="4182387" y="2273458"/>
            <a:ext cx="232678" cy="226104"/>
          </a:xfrm>
          <a:custGeom>
            <a:rect b="b" l="l" r="r" t="t"/>
            <a:pathLst>
              <a:path extrusionOk="0" h="15063" w="15501">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D9EEB"/>
              </a:solidFill>
            </a:endParaRPr>
          </a:p>
        </p:txBody>
      </p:sp>
      <p:sp>
        <p:nvSpPr>
          <p:cNvPr id="167" name="Google Shape;167;p2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5"/>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What is the career/professional association?</a:t>
            </a:r>
            <a:endParaRPr/>
          </a:p>
        </p:txBody>
      </p:sp>
      <p:sp>
        <p:nvSpPr>
          <p:cNvPr id="63" name="Google Shape;63;p15"/>
          <p:cNvSpPr txBox="1"/>
          <p:nvPr>
            <p:ph idx="1" type="body"/>
          </p:nvPr>
        </p:nvSpPr>
        <p:spPr>
          <a:xfrm>
            <a:off x="1399625" y="1428825"/>
            <a:ext cx="3145200" cy="29088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lang="en" sz="1800"/>
              <a:t>▸ Student-led organization for </a:t>
            </a:r>
            <a:endParaRPr sz="1800"/>
          </a:p>
          <a:p>
            <a:pPr indent="0" lvl="0" marL="0" rtl="0" algn="l">
              <a:spcBef>
                <a:spcPts val="600"/>
              </a:spcBef>
              <a:spcAft>
                <a:spcPts val="0"/>
              </a:spcAft>
              <a:buClr>
                <a:schemeClr val="dk1"/>
              </a:buClr>
              <a:buSzPts val="1100"/>
              <a:buFont typeface="Arial"/>
              <a:buNone/>
            </a:pPr>
            <a:r>
              <a:rPr lang="en" sz="1800"/>
              <a:t>career-minded students </a:t>
            </a:r>
            <a:endParaRPr sz="1800"/>
          </a:p>
          <a:p>
            <a:pPr indent="0" lvl="0" marL="0" rtl="0" algn="l">
              <a:spcBef>
                <a:spcPts val="600"/>
              </a:spcBef>
              <a:spcAft>
                <a:spcPts val="0"/>
              </a:spcAft>
              <a:buClr>
                <a:schemeClr val="dk1"/>
              </a:buClr>
              <a:buSzPts val="1100"/>
              <a:buFont typeface="Arial"/>
              <a:buNone/>
            </a:pPr>
            <a:r>
              <a:rPr lang="en" sz="1800"/>
              <a:t>▸ Each student in JAG is </a:t>
            </a:r>
            <a:endParaRPr sz="1800"/>
          </a:p>
          <a:p>
            <a:pPr indent="0" lvl="0" marL="0" rtl="0" algn="l">
              <a:spcBef>
                <a:spcPts val="600"/>
              </a:spcBef>
              <a:spcAft>
                <a:spcPts val="0"/>
              </a:spcAft>
              <a:buClr>
                <a:schemeClr val="dk1"/>
              </a:buClr>
              <a:buSzPts val="1100"/>
              <a:buFont typeface="Arial"/>
              <a:buNone/>
            </a:pPr>
            <a:r>
              <a:rPr b="1" lang="en" sz="1800"/>
              <a:t>automatically</a:t>
            </a:r>
            <a:r>
              <a:rPr lang="en" sz="1800"/>
              <a:t> a member of CA/PA </a:t>
            </a:r>
            <a:endParaRPr sz="1800"/>
          </a:p>
          <a:p>
            <a:pPr indent="0" lvl="0" marL="0" rtl="0" algn="l">
              <a:spcBef>
                <a:spcPts val="600"/>
              </a:spcBef>
              <a:spcAft>
                <a:spcPts val="0"/>
              </a:spcAft>
              <a:buClr>
                <a:schemeClr val="dk1"/>
              </a:buClr>
              <a:buSzPts val="1100"/>
              <a:buFont typeface="Arial"/>
              <a:buNone/>
            </a:pPr>
            <a:r>
              <a:rPr lang="en" sz="1800"/>
              <a:t>▸ Activities are offered to develop, </a:t>
            </a:r>
            <a:endParaRPr sz="1800"/>
          </a:p>
          <a:p>
            <a:pPr indent="0" lvl="0" marL="0" rtl="0" algn="l">
              <a:spcBef>
                <a:spcPts val="600"/>
              </a:spcBef>
              <a:spcAft>
                <a:spcPts val="0"/>
              </a:spcAft>
              <a:buClr>
                <a:schemeClr val="dk1"/>
              </a:buClr>
              <a:buSzPts val="1100"/>
              <a:buFont typeface="Arial"/>
              <a:buNone/>
            </a:pPr>
            <a:r>
              <a:rPr lang="en" sz="1800"/>
              <a:t>practice, and refine skills necessary for personal, academic, and career success </a:t>
            </a:r>
            <a:endParaRPr sz="1800"/>
          </a:p>
          <a:p>
            <a:pPr indent="0" lvl="0" marL="0" rtl="0" algn="l">
              <a:spcBef>
                <a:spcPts val="600"/>
              </a:spcBef>
              <a:spcAft>
                <a:spcPts val="0"/>
              </a:spcAft>
              <a:buClr>
                <a:schemeClr val="dk1"/>
              </a:buClr>
              <a:buSzPts val="1100"/>
              <a:buFont typeface="Arial"/>
              <a:buNone/>
            </a:pPr>
            <a:r>
              <a:t/>
            </a:r>
            <a:endParaRPr b="1" sz="2400"/>
          </a:p>
        </p:txBody>
      </p:sp>
      <p:sp>
        <p:nvSpPr>
          <p:cNvPr id="64" name="Google Shape;64;p15"/>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65" name="Google Shape;65;p15"/>
          <p:cNvPicPr preferRelativeResize="0"/>
          <p:nvPr/>
        </p:nvPicPr>
        <p:blipFill>
          <a:blip r:embed="rId3">
            <a:alphaModFix/>
          </a:blip>
          <a:stretch>
            <a:fillRect/>
          </a:stretch>
        </p:blipFill>
        <p:spPr>
          <a:xfrm>
            <a:off x="4489625" y="1561100"/>
            <a:ext cx="3048000" cy="2286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6"/>
          <p:cNvSpPr txBox="1"/>
          <p:nvPr>
            <p:ph type="title"/>
          </p:nvPr>
        </p:nvSpPr>
        <p:spPr>
          <a:xfrm>
            <a:off x="1876225" y="1420400"/>
            <a:ext cx="2345100" cy="3123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Five Goal Areas</a:t>
            </a:r>
            <a:endParaRPr/>
          </a:p>
        </p:txBody>
      </p:sp>
      <p:sp>
        <p:nvSpPr>
          <p:cNvPr id="71" name="Google Shape;71;p16"/>
          <p:cNvSpPr txBox="1"/>
          <p:nvPr>
            <p:ph idx="1" type="body"/>
          </p:nvPr>
        </p:nvSpPr>
        <p:spPr>
          <a:xfrm>
            <a:off x="1876225" y="1853500"/>
            <a:ext cx="2568900" cy="20385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a:t>▸ 1. Leadership Development</a:t>
            </a:r>
            <a:endParaRPr/>
          </a:p>
          <a:p>
            <a:pPr indent="0" lvl="0" marL="0" rtl="0" algn="l">
              <a:spcBef>
                <a:spcPts val="600"/>
              </a:spcBef>
              <a:spcAft>
                <a:spcPts val="0"/>
              </a:spcAft>
              <a:buNone/>
            </a:pPr>
            <a:r>
              <a:rPr lang="en"/>
              <a:t>▸ 2. Career Development</a:t>
            </a:r>
            <a:endParaRPr/>
          </a:p>
          <a:p>
            <a:pPr indent="0" lvl="0" marL="0" rtl="0" algn="l">
              <a:spcBef>
                <a:spcPts val="600"/>
              </a:spcBef>
              <a:spcAft>
                <a:spcPts val="0"/>
              </a:spcAft>
              <a:buNone/>
            </a:pPr>
            <a:r>
              <a:rPr lang="en"/>
              <a:t>▸ 3. Social Awareness</a:t>
            </a:r>
            <a:endParaRPr/>
          </a:p>
          <a:p>
            <a:pPr indent="0" lvl="0" marL="0" rtl="0" algn="l">
              <a:spcBef>
                <a:spcPts val="600"/>
              </a:spcBef>
              <a:spcAft>
                <a:spcPts val="0"/>
              </a:spcAft>
              <a:buNone/>
            </a:pPr>
            <a:r>
              <a:rPr lang="en"/>
              <a:t>▸ 4. Civic Awareness</a:t>
            </a:r>
            <a:endParaRPr/>
          </a:p>
          <a:p>
            <a:pPr indent="0" lvl="0" marL="0" rtl="0" algn="l">
              <a:spcBef>
                <a:spcPts val="600"/>
              </a:spcBef>
              <a:spcAft>
                <a:spcPts val="0"/>
              </a:spcAft>
              <a:buNone/>
            </a:pPr>
            <a:r>
              <a:rPr lang="en"/>
              <a:t>▸ 5. Community Service</a:t>
            </a:r>
            <a:endParaRPr/>
          </a:p>
        </p:txBody>
      </p:sp>
      <p:sp>
        <p:nvSpPr>
          <p:cNvPr id="72" name="Google Shape;72;p16"/>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73" name="Google Shape;73;p16"/>
          <p:cNvPicPr preferRelativeResize="0"/>
          <p:nvPr/>
        </p:nvPicPr>
        <p:blipFill>
          <a:blip r:embed="rId3">
            <a:alphaModFix/>
          </a:blip>
          <a:stretch>
            <a:fillRect/>
          </a:stretch>
        </p:blipFill>
        <p:spPr>
          <a:xfrm rot="621451">
            <a:off x="5572455" y="1296452"/>
            <a:ext cx="1946640" cy="19466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idx="1" type="body"/>
          </p:nvPr>
        </p:nvSpPr>
        <p:spPr>
          <a:xfrm>
            <a:off x="2937550" y="137375"/>
            <a:ext cx="3203400" cy="29259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2000">
                <a:solidFill>
                  <a:srgbClr val="000000"/>
                </a:solidFill>
                <a:latin typeface="Quicksand"/>
                <a:ea typeface="Quicksand"/>
                <a:cs typeface="Quicksand"/>
                <a:sym typeface="Quicksand"/>
              </a:rPr>
              <a:t>Leadership Development: </a:t>
            </a:r>
            <a:endParaRPr b="1" sz="2000">
              <a:solidFill>
                <a:srgbClr val="000000"/>
              </a:solidFill>
              <a:latin typeface="Quicksand"/>
              <a:ea typeface="Quicksand"/>
              <a:cs typeface="Quicksand"/>
              <a:sym typeface="Quicksand"/>
            </a:endParaRPr>
          </a:p>
          <a:p>
            <a:pPr indent="0" lvl="0" marL="0" rtl="0" algn="ctr">
              <a:lnSpc>
                <a:spcPct val="115000"/>
              </a:lnSpc>
              <a:spcBef>
                <a:spcPts val="0"/>
              </a:spcBef>
              <a:spcAft>
                <a:spcPts val="0"/>
              </a:spcAft>
              <a:buNone/>
            </a:pPr>
            <a:r>
              <a:rPr lang="en" sz="2000">
                <a:solidFill>
                  <a:srgbClr val="000000"/>
                </a:solidFill>
                <a:latin typeface="Quicksand"/>
                <a:ea typeface="Quicksand"/>
                <a:cs typeface="Quicksand"/>
                <a:sym typeface="Quicksand"/>
              </a:rPr>
              <a:t>activities that improve the skills, abilities and confidence of leaders</a:t>
            </a:r>
            <a:endParaRPr/>
          </a:p>
        </p:txBody>
      </p:sp>
      <p:sp>
        <p:nvSpPr>
          <p:cNvPr id="79" name="Google Shape;79;p17"/>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80" name="Google Shape;80;p17"/>
          <p:cNvPicPr preferRelativeResize="0"/>
          <p:nvPr/>
        </p:nvPicPr>
        <p:blipFill>
          <a:blip r:embed="rId3">
            <a:alphaModFix/>
          </a:blip>
          <a:stretch>
            <a:fillRect/>
          </a:stretch>
        </p:blipFill>
        <p:spPr>
          <a:xfrm>
            <a:off x="3397750" y="2286000"/>
            <a:ext cx="2314325" cy="231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8"/>
          <p:cNvSpPr txBox="1"/>
          <p:nvPr>
            <p:ph type="ctrTitle"/>
          </p:nvPr>
        </p:nvSpPr>
        <p:spPr>
          <a:xfrm>
            <a:off x="2457500" y="516550"/>
            <a:ext cx="4229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Career Development</a:t>
            </a:r>
            <a:endParaRPr/>
          </a:p>
        </p:txBody>
      </p:sp>
      <p:sp>
        <p:nvSpPr>
          <p:cNvPr id="86" name="Google Shape;86;p18"/>
          <p:cNvSpPr txBox="1"/>
          <p:nvPr>
            <p:ph idx="1" type="subTitle"/>
          </p:nvPr>
        </p:nvSpPr>
        <p:spPr>
          <a:xfrm>
            <a:off x="2457500" y="1752550"/>
            <a:ext cx="4229100" cy="2168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activities that increase your understanding of particular career fields, building relationships with local employers, gaining employability skills, etc.</a:t>
            </a:r>
            <a:endParaRPr/>
          </a:p>
          <a:p>
            <a:pPr indent="0" lvl="0" marL="0" rtl="0" algn="ctr">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9"/>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a:t>Career Development Continued</a:t>
            </a:r>
            <a:endParaRPr b="1"/>
          </a:p>
        </p:txBody>
      </p:sp>
      <p:sp>
        <p:nvSpPr>
          <p:cNvPr id="92" name="Google Shape;92;p19"/>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pic>
        <p:nvPicPr>
          <p:cNvPr id="93" name="Google Shape;93;p19"/>
          <p:cNvPicPr preferRelativeResize="0"/>
          <p:nvPr/>
        </p:nvPicPr>
        <p:blipFill>
          <a:blip r:embed="rId3">
            <a:alphaModFix/>
          </a:blip>
          <a:stretch>
            <a:fillRect/>
          </a:stretch>
        </p:blipFill>
        <p:spPr>
          <a:xfrm>
            <a:off x="1417350" y="1561100"/>
            <a:ext cx="3089625" cy="2659551"/>
          </a:xfrm>
          <a:prstGeom prst="rect">
            <a:avLst/>
          </a:prstGeom>
          <a:noFill/>
          <a:ln>
            <a:noFill/>
          </a:ln>
        </p:spPr>
      </p:pic>
      <p:sp>
        <p:nvSpPr>
          <p:cNvPr id="94" name="Google Shape;94;p19"/>
          <p:cNvSpPr txBox="1"/>
          <p:nvPr>
            <p:ph idx="1" type="body"/>
          </p:nvPr>
        </p:nvSpPr>
        <p:spPr>
          <a:xfrm>
            <a:off x="4752425" y="1505025"/>
            <a:ext cx="3145200" cy="2908800"/>
          </a:xfrm>
          <a:prstGeom prst="rect">
            <a:avLst/>
          </a:prstGeom>
        </p:spPr>
        <p:txBody>
          <a:bodyPr anchorCtr="0" anchor="t" bIns="0" lIns="0" spcFirstLastPara="1" rIns="0" wrap="square" tIns="0">
            <a:noAutofit/>
          </a:bodyPr>
          <a:lstStyle/>
          <a:p>
            <a:pPr indent="0" lvl="0" marL="0" rtl="0" algn="l">
              <a:spcBef>
                <a:spcPts val="600"/>
              </a:spcBef>
              <a:spcAft>
                <a:spcPts val="0"/>
              </a:spcAft>
              <a:buClr>
                <a:schemeClr val="dk1"/>
              </a:buClr>
              <a:buSzPts val="1100"/>
              <a:buFont typeface="Arial"/>
              <a:buNone/>
            </a:pPr>
            <a:r>
              <a:rPr lang="en"/>
              <a:t>▸ Examples: guest speakers, field </a:t>
            </a:r>
            <a:endParaRPr/>
          </a:p>
          <a:p>
            <a:pPr indent="0" lvl="0" marL="0" rtl="0" algn="l">
              <a:spcBef>
                <a:spcPts val="600"/>
              </a:spcBef>
              <a:spcAft>
                <a:spcPts val="0"/>
              </a:spcAft>
              <a:buClr>
                <a:schemeClr val="dk1"/>
              </a:buClr>
              <a:buSzPts val="1100"/>
              <a:buFont typeface="Arial"/>
              <a:buNone/>
            </a:pPr>
            <a:r>
              <a:rPr lang="en"/>
              <a:t>trips to their place of employment, judges at local and state competitions, mock interviews</a:t>
            </a:r>
            <a:endParaRPr/>
          </a:p>
          <a:p>
            <a:pPr indent="0" lvl="0" marL="0" rtl="0" algn="l">
              <a:spcBef>
                <a:spcPts val="600"/>
              </a:spcBef>
              <a:spcAft>
                <a:spcPts val="0"/>
              </a:spcAft>
              <a:buClr>
                <a:schemeClr val="dk1"/>
              </a:buClr>
              <a:buSzPts val="1100"/>
              <a:buFont typeface="Arial"/>
              <a:buNone/>
            </a:pPr>
            <a:r>
              <a:rPr lang="en"/>
              <a:t>▸ The employers we meet might </a:t>
            </a:r>
            <a:endParaRPr/>
          </a:p>
          <a:p>
            <a:pPr indent="0" lvl="0" marL="0" rtl="0" algn="l">
              <a:spcBef>
                <a:spcPts val="600"/>
              </a:spcBef>
              <a:spcAft>
                <a:spcPts val="0"/>
              </a:spcAft>
              <a:buClr>
                <a:schemeClr val="dk1"/>
              </a:buClr>
              <a:buSzPts val="1100"/>
              <a:buFont typeface="Arial"/>
              <a:buNone/>
            </a:pPr>
            <a:r>
              <a:rPr lang="en"/>
              <a:t>offer you a job because they are impressed with your skills!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0"/>
          <p:cNvSpPr txBox="1"/>
          <p:nvPr>
            <p:ph idx="1" type="body"/>
          </p:nvPr>
        </p:nvSpPr>
        <p:spPr>
          <a:xfrm>
            <a:off x="2937550" y="1280375"/>
            <a:ext cx="3203400" cy="2925900"/>
          </a:xfrm>
          <a:prstGeom prst="rect">
            <a:avLst/>
          </a:prstGeom>
        </p:spPr>
        <p:txBody>
          <a:bodyPr anchorCtr="0" anchor="ctr" bIns="0" lIns="0" spcFirstLastPara="1" rIns="0" wrap="square" tIns="0">
            <a:noAutofit/>
          </a:bodyPr>
          <a:lstStyle/>
          <a:p>
            <a:pPr indent="0" lvl="0" marL="0" rtl="0" algn="ctr">
              <a:lnSpc>
                <a:spcPct val="115000"/>
              </a:lnSpc>
              <a:spcBef>
                <a:spcPts val="0"/>
              </a:spcBef>
              <a:spcAft>
                <a:spcPts val="0"/>
              </a:spcAft>
              <a:buNone/>
            </a:pPr>
            <a:r>
              <a:rPr b="1" lang="en" sz="2000">
                <a:solidFill>
                  <a:srgbClr val="000000"/>
                </a:solidFill>
                <a:latin typeface="Quicksand"/>
                <a:ea typeface="Quicksand"/>
                <a:cs typeface="Quicksand"/>
                <a:sym typeface="Quicksand"/>
              </a:rPr>
              <a:t>Social Awareness</a:t>
            </a:r>
            <a:r>
              <a:rPr b="1" lang="en" sz="2000">
                <a:solidFill>
                  <a:srgbClr val="000000"/>
                </a:solidFill>
                <a:latin typeface="Quicksand"/>
                <a:ea typeface="Quicksand"/>
                <a:cs typeface="Quicksand"/>
                <a:sym typeface="Quicksand"/>
              </a:rPr>
              <a:t>: </a:t>
            </a:r>
            <a:endParaRPr b="1" sz="2000">
              <a:solidFill>
                <a:srgbClr val="000000"/>
              </a:solidFill>
              <a:latin typeface="Quicksand"/>
              <a:ea typeface="Quicksand"/>
              <a:cs typeface="Quicksand"/>
              <a:sym typeface="Quicksand"/>
            </a:endParaRPr>
          </a:p>
          <a:p>
            <a:pPr indent="0" lvl="0" marL="0" rtl="0" algn="ctr">
              <a:lnSpc>
                <a:spcPct val="115000"/>
              </a:lnSpc>
              <a:spcBef>
                <a:spcPts val="0"/>
              </a:spcBef>
              <a:spcAft>
                <a:spcPts val="0"/>
              </a:spcAft>
              <a:buNone/>
            </a:pPr>
            <a:r>
              <a:rPr lang="en" sz="2000">
                <a:solidFill>
                  <a:srgbClr val="000000"/>
                </a:solidFill>
                <a:latin typeface="Quicksand"/>
                <a:ea typeface="Quicksand"/>
                <a:cs typeface="Quicksand"/>
                <a:sym typeface="Quicksand"/>
              </a:rPr>
              <a:t>activities that allow us to take the perspective of and empathize with others from diverse backgrounds and cultures, to understand social and ethical norms for behavior, and to recognize family, school, and community resources and supports.</a:t>
            </a:r>
            <a:endParaRPr/>
          </a:p>
        </p:txBody>
      </p:sp>
      <p:sp>
        <p:nvSpPr>
          <p:cNvPr id="100" name="Google Shape;100;p20"/>
          <p:cNvSpPr txBox="1"/>
          <p:nvPr>
            <p:ph idx="12" type="sldNum"/>
          </p:nvPr>
        </p:nvSpPr>
        <p:spPr>
          <a:xfrm>
            <a:off x="4297650" y="4726525"/>
            <a:ext cx="548700" cy="4167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1"/>
          <p:cNvSpPr txBox="1"/>
          <p:nvPr>
            <p:ph type="title"/>
          </p:nvPr>
        </p:nvSpPr>
        <p:spPr>
          <a:xfrm>
            <a:off x="1628275" y="810800"/>
            <a:ext cx="5887500" cy="4455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b="1" lang="en" sz="3000"/>
              <a:t>Social Awareness</a:t>
            </a:r>
            <a:r>
              <a:rPr b="1" lang="en" sz="3000"/>
              <a:t> Continued</a:t>
            </a:r>
            <a:endParaRPr b="1" sz="3000"/>
          </a:p>
        </p:txBody>
      </p:sp>
      <p:sp>
        <p:nvSpPr>
          <p:cNvPr id="106" name="Google Shape;106;p21"/>
          <p:cNvSpPr txBox="1"/>
          <p:nvPr>
            <p:ph idx="12" type="sldNum"/>
          </p:nvPr>
        </p:nvSpPr>
        <p:spPr>
          <a:xfrm>
            <a:off x="4297650" y="4646800"/>
            <a:ext cx="548700" cy="49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
              <a:t>‹#›</a:t>
            </a:fld>
            <a:endParaRPr/>
          </a:p>
        </p:txBody>
      </p:sp>
      <p:sp>
        <p:nvSpPr>
          <p:cNvPr id="107" name="Google Shape;107;p21"/>
          <p:cNvSpPr txBox="1"/>
          <p:nvPr>
            <p:ph idx="1" type="body"/>
          </p:nvPr>
        </p:nvSpPr>
        <p:spPr>
          <a:xfrm>
            <a:off x="4752425" y="1809825"/>
            <a:ext cx="2868300" cy="29088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en" sz="2200"/>
              <a:t>▸ Ex: electing proper dress for various occasions, how to organize an event, the value of deadlines, how to interact with special guests, proper social etiquette</a:t>
            </a:r>
            <a:endParaRPr sz="2200"/>
          </a:p>
        </p:txBody>
      </p:sp>
      <p:pic>
        <p:nvPicPr>
          <p:cNvPr id="108" name="Google Shape;108;p21"/>
          <p:cNvPicPr preferRelativeResize="0"/>
          <p:nvPr/>
        </p:nvPicPr>
        <p:blipFill>
          <a:blip r:embed="rId3">
            <a:alphaModFix/>
          </a:blip>
          <a:stretch>
            <a:fillRect/>
          </a:stretch>
        </p:blipFill>
        <p:spPr>
          <a:xfrm>
            <a:off x="1447800" y="1713500"/>
            <a:ext cx="3211701" cy="2448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2"/>
          <p:cNvSpPr txBox="1"/>
          <p:nvPr>
            <p:ph type="ctrTitle"/>
          </p:nvPr>
        </p:nvSpPr>
        <p:spPr>
          <a:xfrm>
            <a:off x="2457500" y="516550"/>
            <a:ext cx="4229100" cy="11598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a:t>Civic Awareness</a:t>
            </a:r>
            <a:endParaRPr/>
          </a:p>
        </p:txBody>
      </p:sp>
      <p:sp>
        <p:nvSpPr>
          <p:cNvPr id="114" name="Google Shape;114;p22"/>
          <p:cNvSpPr txBox="1"/>
          <p:nvPr>
            <p:ph idx="1" type="subTitle"/>
          </p:nvPr>
        </p:nvSpPr>
        <p:spPr>
          <a:xfrm>
            <a:off x="2457500" y="1752550"/>
            <a:ext cx="4229100" cy="21687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activities addressing issues of public concern. Citizens acting alone or together to protect public values or make a change or difference in the community are common types of civic awareness.</a:t>
            </a:r>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albot template">
  <a:themeElements>
    <a:clrScheme name="Custom 347">
      <a:dk1>
        <a:srgbClr val="393B44"/>
      </a:dk1>
      <a:lt1>
        <a:srgbClr val="FFFFFF"/>
      </a:lt1>
      <a:dk2>
        <a:srgbClr val="98ADBE"/>
      </a:dk2>
      <a:lt2>
        <a:srgbClr val="F5F5F5"/>
      </a:lt2>
      <a:accent1>
        <a:srgbClr val="2768CF"/>
      </a:accent1>
      <a:accent2>
        <a:srgbClr val="39B5D8"/>
      </a:accent2>
      <a:accent3>
        <a:srgbClr val="F16A39"/>
      </a:accent3>
      <a:accent4>
        <a:srgbClr val="DA2323"/>
      </a:accent4>
      <a:accent5>
        <a:srgbClr val="FFE599"/>
      </a:accent5>
      <a:accent6>
        <a:srgbClr val="FFD966"/>
      </a:accent6>
      <a:hlink>
        <a:srgbClr val="0B8FB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