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8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150" y="76200"/>
            <a:ext cx="7609966" cy="497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Tammy</dc:creator>
  <cp:lastModifiedBy>Jones, Tammy</cp:lastModifiedBy>
  <cp:revision>1</cp:revision>
  <dcterms:modified xsi:type="dcterms:W3CDTF">2021-12-02T15:26:21Z</dcterms:modified>
</cp:coreProperties>
</file>