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Baskerville Old Face" pitchFamily="18" charset="0"/>
              </a:rPr>
              <a:t>Telephone Techniques</a:t>
            </a:r>
            <a:endParaRPr lang="en-US" b="1" dirty="0">
              <a:latin typeface="Baskerville Old Face" pitchFamily="18" charset="0"/>
            </a:endParaRPr>
          </a:p>
        </p:txBody>
      </p:sp>
      <p:pic>
        <p:nvPicPr>
          <p:cNvPr id="1026" name="Picture 2" descr="C:\Program Files\Microsoft Office\MEDIA\CAGCAT10\j033226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886200"/>
            <a:ext cx="2209800" cy="24977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this example…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Caller: “Hey, how you doing? I’m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callin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’ about the job in the paper. I’m just the guy you are looking for!”</a:t>
            </a: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Respondent: “Which job are you calling about sir?”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Caller: “You know, the one in the paper. I don’t know what it was called, but I can do the job.”</a:t>
            </a: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Respondent: “I see. What type of work experience do you have related to the job?”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Caller: “Lots.”</a:t>
            </a: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Respondent: “Can you be a little more specific?”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Caller: “Well not at this point. I worked a couple of weeks at Bubba’s Bar-B-Q, but I didn’t like old man Jordan. He wanted me to work weekends!”</a:t>
            </a:r>
          </a:p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Respondent: “I see, Mr. _______ I didn’t get your last name. We will contact you if we would like to invite you for an interview. Don’t call us, we will call you.”</a:t>
            </a:r>
          </a:p>
          <a:p>
            <a:pPr>
              <a:buNone/>
            </a:pPr>
            <a:r>
              <a:rPr lang="en-US" b="1" dirty="0" smtClean="0"/>
              <a:t>Would you invite our “caller” for an interview? Why or why not?</a:t>
            </a:r>
          </a:p>
          <a:p>
            <a:pPr>
              <a:buNone/>
            </a:pPr>
            <a:r>
              <a:rPr lang="en-US" b="1" dirty="0" smtClean="0"/>
              <a:t>The purpose of this module is to provide you with the skills needed to use the telephone to arrange an interview.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it all gets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1. A “Positions Vacant” advertisement is located in the local newspaper.</a:t>
            </a:r>
          </a:p>
          <a:p>
            <a:pPr>
              <a:buNone/>
            </a:pPr>
            <a:r>
              <a:rPr lang="en-US" dirty="0" smtClean="0"/>
              <a:t>2. It sounds interesting, so you send in your resume.</a:t>
            </a:r>
          </a:p>
          <a:p>
            <a:pPr>
              <a:buNone/>
            </a:pPr>
            <a:r>
              <a:rPr lang="en-US" dirty="0" smtClean="0"/>
              <a:t>3. One week later you follow-up with a telephone call to arrange for an interview.</a:t>
            </a:r>
          </a:p>
          <a:p>
            <a:pPr>
              <a:buNone/>
            </a:pPr>
            <a:r>
              <a:rPr lang="en-US" dirty="0" smtClean="0"/>
              <a:t>4. Stop! It is very easy for you to make a poor impression at this point.</a:t>
            </a:r>
          </a:p>
          <a:p>
            <a:pPr>
              <a:buNone/>
            </a:pPr>
            <a:r>
              <a:rPr lang="en-US" dirty="0" smtClean="0"/>
              <a:t>5. Who should you ask for?</a:t>
            </a:r>
          </a:p>
          <a:p>
            <a:pPr>
              <a:buNone/>
            </a:pPr>
            <a:r>
              <a:rPr lang="en-US" dirty="0" smtClean="0"/>
              <a:t>6. What are you going to say?</a:t>
            </a:r>
          </a:p>
          <a:p>
            <a:pPr>
              <a:buNone/>
            </a:pPr>
            <a:r>
              <a:rPr lang="en-US" dirty="0" smtClean="0"/>
              <a:t>7. Are there some key questions you should ask?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(Caller) “Hey, I’m calling about the job announcement in the newspaper."</a:t>
            </a:r>
          </a:p>
          <a:p>
            <a:r>
              <a:rPr lang="en-US" dirty="0" smtClean="0"/>
              <a:t>(Respondent) “Which one?”</a:t>
            </a:r>
          </a:p>
          <a:p>
            <a:r>
              <a:rPr lang="en-US" dirty="0" smtClean="0"/>
              <a:t>(Caller) </a:t>
            </a:r>
            <a:r>
              <a:rPr lang="en-US" b="1" dirty="0" smtClean="0"/>
              <a:t>“The Star-Telegram.”</a:t>
            </a:r>
          </a:p>
          <a:p>
            <a:r>
              <a:rPr lang="en-US" dirty="0" smtClean="0"/>
              <a:t>(Respondent) “No, I don’t mean which paper. Which job announcement?”</a:t>
            </a:r>
          </a:p>
          <a:p>
            <a:r>
              <a:rPr lang="en-US" dirty="0" smtClean="0"/>
              <a:t>(Caller) “The one that pays $10.80/hour to start.”</a:t>
            </a:r>
          </a:p>
          <a:p>
            <a:r>
              <a:rPr lang="en-US" dirty="0" smtClean="0"/>
              <a:t>(Respondent) “Hold, please.”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did the caller do wrong?</a:t>
            </a:r>
          </a:p>
          <a:p>
            <a:pPr>
              <a:buNone/>
            </a:pPr>
            <a:r>
              <a:rPr lang="en-US" dirty="0" smtClean="0"/>
              <a:t>How should the caller have handled this call?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(Caller) “Hello, my name is Michelle Garcia. I am calling in reference to the position of receptionist that was advertised in the </a:t>
            </a:r>
            <a:r>
              <a:rPr lang="en-US" b="1" dirty="0" smtClean="0"/>
              <a:t>Star-Telegram last Monday.”</a:t>
            </a:r>
          </a:p>
          <a:p>
            <a:r>
              <a:rPr lang="en-US" dirty="0" smtClean="0"/>
              <a:t>(Respondent) “Yes, Ms. Garcia, I have your resume right here. I was...”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did this caller do differently from the first caller?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through your opening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1. “Hello, my name is ______ and I am calling about the....”</a:t>
            </a:r>
          </a:p>
          <a:p>
            <a:r>
              <a:rPr lang="en-US" dirty="0" smtClean="0"/>
              <a:t>2. “Good morning, I’m answering the advertisement for the position of ______ that was listed in </a:t>
            </a:r>
            <a:r>
              <a:rPr lang="en-US" b="1" dirty="0" smtClean="0"/>
              <a:t>The State Newspaper...”</a:t>
            </a:r>
          </a:p>
          <a:p>
            <a:r>
              <a:rPr lang="en-US" dirty="0" smtClean="0"/>
              <a:t>3. “Hello, Mrs. Jackson please. Good afternoon, my name is ______ and I’m interested in...”</a:t>
            </a:r>
          </a:p>
          <a:p>
            <a:r>
              <a:rPr lang="en-US" b="1" dirty="0" smtClean="0"/>
              <a:t>Be polite and show enthusiasm!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Think through possible questions </a:t>
            </a:r>
            <a:br>
              <a:rPr lang="en-US" dirty="0" smtClean="0"/>
            </a:br>
            <a:r>
              <a:rPr lang="en-US" dirty="0" smtClean="0"/>
              <a:t>you might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1. “Can you tell me a little more about the position?”</a:t>
            </a:r>
          </a:p>
          <a:p>
            <a:r>
              <a:rPr lang="en-US" dirty="0" smtClean="0"/>
              <a:t>2. “What type of work would I be involved with?”</a:t>
            </a:r>
          </a:p>
          <a:p>
            <a:r>
              <a:rPr lang="en-US" dirty="0" smtClean="0"/>
              <a:t>3. “What are the job responsibilities?”</a:t>
            </a:r>
          </a:p>
          <a:p>
            <a:r>
              <a:rPr lang="en-US" dirty="0" smtClean="0"/>
              <a:t>4. “I was wondering what additional information about the job you might provide me with?”</a:t>
            </a:r>
          </a:p>
          <a:p>
            <a:r>
              <a:rPr lang="en-US" b="1" dirty="0" smtClean="0"/>
              <a:t>This is NOT the appropriate time to discuss salary!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3. Establish a meeting date and time for your interview.</a:t>
            </a:r>
          </a:p>
          <a:p>
            <a:pPr>
              <a:buNone/>
            </a:pPr>
            <a:r>
              <a:rPr lang="en-US" dirty="0" smtClean="0"/>
              <a:t>4. Establish interview location.</a:t>
            </a:r>
          </a:p>
          <a:p>
            <a:pPr>
              <a:buNone/>
            </a:pPr>
            <a:r>
              <a:rPr lang="en-US" dirty="0" smtClean="0"/>
              <a:t>5. Establish the name and office location of the person conducting the interview.</a:t>
            </a:r>
          </a:p>
          <a:p>
            <a:pPr>
              <a:buNone/>
            </a:pPr>
            <a:r>
              <a:rPr lang="en-US" dirty="0" smtClean="0"/>
              <a:t>6. Ask if there is any additional information you need to bring with you to the interview.</a:t>
            </a:r>
          </a:p>
          <a:p>
            <a:pPr>
              <a:buNone/>
            </a:pPr>
            <a:r>
              <a:rPr lang="en-US" dirty="0" smtClean="0"/>
              <a:t>7. Thank the respondent for his/her time.</a:t>
            </a:r>
          </a:p>
          <a:p>
            <a:pPr>
              <a:buNone/>
            </a:pPr>
            <a:r>
              <a:rPr lang="en-US" dirty="0" smtClean="0"/>
              <a:t>8. Write down all important information.</a:t>
            </a:r>
          </a:p>
          <a:p>
            <a:r>
              <a:rPr lang="en-US" b="1" dirty="0" smtClean="0"/>
              <a:t>Note: It is very important to call and cancel if you cannot make your appointment!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to do if you are called for an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Establish a meeting date and time for your interview.</a:t>
            </a:r>
          </a:p>
          <a:p>
            <a:r>
              <a:rPr lang="en-US" dirty="0" smtClean="0"/>
              <a:t>Establish an interview location.</a:t>
            </a:r>
          </a:p>
          <a:p>
            <a:r>
              <a:rPr lang="en-US" dirty="0" smtClean="0"/>
              <a:t>Establish the name of the person who you will be interviewing with.</a:t>
            </a:r>
          </a:p>
          <a:p>
            <a:r>
              <a:rPr lang="en-US" dirty="0" smtClean="0"/>
              <a:t>Ask if there is any information you should bring with you to the interview.</a:t>
            </a:r>
          </a:p>
          <a:p>
            <a:r>
              <a:rPr lang="en-US" dirty="0" smtClean="0"/>
              <a:t>Thank the caller by name.</a:t>
            </a:r>
          </a:p>
          <a:p>
            <a:r>
              <a:rPr lang="en-US" smtClean="0"/>
              <a:t>Write </a:t>
            </a:r>
            <a:r>
              <a:rPr lang="en-US" dirty="0" smtClean="0"/>
              <a:t>down all important information.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762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Telephone Techniques</vt:lpstr>
      <vt:lpstr>Review this example…</vt:lpstr>
      <vt:lpstr>How it all gets started</vt:lpstr>
      <vt:lpstr>Example 1</vt:lpstr>
      <vt:lpstr>Example 2</vt:lpstr>
      <vt:lpstr>Think through your opening line</vt:lpstr>
      <vt:lpstr>Think through possible questions  you might ask</vt:lpstr>
      <vt:lpstr>Final Steps</vt:lpstr>
      <vt:lpstr>What to do if you are called for an interview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Telephone Techniques</dc:title>
  <dc:creator/>
  <cp:lastModifiedBy> </cp:lastModifiedBy>
  <cp:revision>4</cp:revision>
  <dcterms:created xsi:type="dcterms:W3CDTF">2006-08-16T00:00:00Z</dcterms:created>
  <dcterms:modified xsi:type="dcterms:W3CDTF">2014-03-26T13:31:32Z</dcterms:modified>
</cp:coreProperties>
</file>