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Cinzel"/>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Cinzel-regular.fntdata"/><Relationship Id="rId10" Type="http://schemas.openxmlformats.org/officeDocument/2006/relationships/slide" Target="slides/slide6.xml"/><Relationship Id="rId12" Type="http://schemas.openxmlformats.org/officeDocument/2006/relationships/font" Target="fonts/Cinzel-bold.fnt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 name="Shape 38"/>
        <p:cNvGrpSpPr/>
        <p:nvPr/>
      </p:nvGrpSpPr>
      <p:grpSpPr>
        <a:xfrm>
          <a:off x="0" y="0"/>
          <a:ext cx="0" cy="0"/>
          <a:chOff x="0" y="0"/>
          <a:chExt cx="0" cy="0"/>
        </a:xfrm>
      </p:grpSpPr>
      <p:sp>
        <p:nvSpPr>
          <p:cNvPr id="39" name="Google Shape;39;p: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0" name="Google Shape;4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 name="Shape 45"/>
        <p:cNvGrpSpPr/>
        <p:nvPr/>
      </p:nvGrpSpPr>
      <p:grpSpPr>
        <a:xfrm>
          <a:off x="0" y="0"/>
          <a:ext cx="0" cy="0"/>
          <a:chOff x="0" y="0"/>
          <a:chExt cx="0" cy="0"/>
        </a:xfrm>
      </p:grpSpPr>
      <p:sp>
        <p:nvSpPr>
          <p:cNvPr id="46" name="Google Shape;46;g4d3596a7eb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7" name="Google Shape;47;g4d3596a7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 name="Shape 51"/>
        <p:cNvGrpSpPr/>
        <p:nvPr/>
      </p:nvGrpSpPr>
      <p:grpSpPr>
        <a:xfrm>
          <a:off x="0" y="0"/>
          <a:ext cx="0" cy="0"/>
          <a:chOff x="0" y="0"/>
          <a:chExt cx="0" cy="0"/>
        </a:xfrm>
      </p:grpSpPr>
      <p:sp>
        <p:nvSpPr>
          <p:cNvPr id="52" name="Google Shape;52;g9f17aa185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9f17aa18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9ed258a07_0_8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9ed258a0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9f17aa185_0_2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9f17aa18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9f17aa185_0_3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9f17aa185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457200" y="563760"/>
            <a:ext cx="8229600" cy="3009600"/>
          </a:xfrm>
          <a:prstGeom prst="rect">
            <a:avLst/>
          </a:prstGeom>
        </p:spPr>
        <p:txBody>
          <a:bodyPr anchorCtr="0" anchor="t" bIns="91425" lIns="91425" spcFirstLastPara="1" rIns="91425" wrap="square" tIns="91425">
            <a:noAutofit/>
          </a:bodyPr>
          <a:lstStyle>
            <a:lvl1pPr lvl="0">
              <a:spcBef>
                <a:spcPts val="0"/>
              </a:spcBef>
              <a:spcAft>
                <a:spcPts val="0"/>
              </a:spcAft>
              <a:buSzPts val="7200"/>
              <a:buNone/>
              <a:defRPr sz="7200"/>
            </a:lvl1pPr>
            <a:lvl2pPr lvl="1">
              <a:spcBef>
                <a:spcPts val="0"/>
              </a:spcBef>
              <a:spcAft>
                <a:spcPts val="0"/>
              </a:spcAft>
              <a:buSzPts val="7200"/>
              <a:buNone/>
              <a:defRPr sz="7200"/>
            </a:lvl2pPr>
            <a:lvl3pPr lvl="2">
              <a:spcBef>
                <a:spcPts val="0"/>
              </a:spcBef>
              <a:spcAft>
                <a:spcPts val="0"/>
              </a:spcAft>
              <a:buSzPts val="7200"/>
              <a:buNone/>
              <a:defRPr sz="7200"/>
            </a:lvl3pPr>
            <a:lvl4pPr lvl="3">
              <a:spcBef>
                <a:spcPts val="0"/>
              </a:spcBef>
              <a:spcAft>
                <a:spcPts val="0"/>
              </a:spcAft>
              <a:buSzPts val="7200"/>
              <a:buNone/>
              <a:defRPr sz="7200"/>
            </a:lvl4pPr>
            <a:lvl5pPr lvl="4">
              <a:spcBef>
                <a:spcPts val="0"/>
              </a:spcBef>
              <a:spcAft>
                <a:spcPts val="0"/>
              </a:spcAft>
              <a:buSzPts val="7200"/>
              <a:buNone/>
              <a:defRPr sz="7200"/>
            </a:lvl5pPr>
            <a:lvl6pPr lvl="5">
              <a:spcBef>
                <a:spcPts val="0"/>
              </a:spcBef>
              <a:spcAft>
                <a:spcPts val="0"/>
              </a:spcAft>
              <a:buSzPts val="7200"/>
              <a:buNone/>
              <a:defRPr sz="7200"/>
            </a:lvl6pPr>
            <a:lvl7pPr lvl="6">
              <a:spcBef>
                <a:spcPts val="0"/>
              </a:spcBef>
              <a:spcAft>
                <a:spcPts val="0"/>
              </a:spcAft>
              <a:buSzPts val="7200"/>
              <a:buNone/>
              <a:defRPr sz="7200"/>
            </a:lvl7pPr>
            <a:lvl8pPr lvl="7">
              <a:spcBef>
                <a:spcPts val="0"/>
              </a:spcBef>
              <a:spcAft>
                <a:spcPts val="0"/>
              </a:spcAft>
              <a:buSzPts val="7200"/>
              <a:buNone/>
              <a:defRPr sz="7200"/>
            </a:lvl8pPr>
            <a:lvl9pPr lvl="8">
              <a:spcBef>
                <a:spcPts val="0"/>
              </a:spcBef>
              <a:spcAft>
                <a:spcPts val="0"/>
              </a:spcAft>
              <a:buSzPts val="7200"/>
              <a:buNone/>
              <a:defRPr sz="7200"/>
            </a:lvl9pPr>
          </a:lstStyle>
          <a:p/>
        </p:txBody>
      </p:sp>
      <p:sp>
        <p:nvSpPr>
          <p:cNvPr id="12" name="Google Shape;12;p2"/>
          <p:cNvSpPr txBox="1"/>
          <p:nvPr>
            <p:ph idx="1" type="subTitle"/>
          </p:nvPr>
        </p:nvSpPr>
        <p:spPr>
          <a:xfrm>
            <a:off x="457200" y="3716392"/>
            <a:ext cx="8229600" cy="1232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800"/>
              <a:buNone/>
              <a:defRPr sz="4800">
                <a:solidFill>
                  <a:schemeClr val="dk2"/>
                </a:solidFill>
              </a:defRPr>
            </a:lvl1pPr>
            <a:lvl2pPr lvl="1">
              <a:spcBef>
                <a:spcPts val="0"/>
              </a:spcBef>
              <a:spcAft>
                <a:spcPts val="0"/>
              </a:spcAft>
              <a:buClr>
                <a:schemeClr val="dk2"/>
              </a:buClr>
              <a:buSzPts val="4800"/>
              <a:buNone/>
              <a:defRPr sz="4800">
                <a:solidFill>
                  <a:schemeClr val="dk2"/>
                </a:solidFill>
              </a:defRPr>
            </a:lvl2pPr>
            <a:lvl3pPr lvl="2">
              <a:spcBef>
                <a:spcPts val="0"/>
              </a:spcBef>
              <a:spcAft>
                <a:spcPts val="0"/>
              </a:spcAft>
              <a:buClr>
                <a:schemeClr val="dk2"/>
              </a:buClr>
              <a:buSzPts val="4800"/>
              <a:buNone/>
              <a:defRPr sz="4800">
                <a:solidFill>
                  <a:schemeClr val="dk2"/>
                </a:solidFill>
              </a:defRPr>
            </a:lvl3pPr>
            <a:lvl4pPr lvl="3">
              <a:spcBef>
                <a:spcPts val="0"/>
              </a:spcBef>
              <a:spcAft>
                <a:spcPts val="0"/>
              </a:spcAft>
              <a:buClr>
                <a:schemeClr val="dk2"/>
              </a:buClr>
              <a:buSzPts val="4800"/>
              <a:buNone/>
              <a:defRPr sz="4800">
                <a:solidFill>
                  <a:schemeClr val="dk2"/>
                </a:solidFill>
              </a:defRPr>
            </a:lvl4pPr>
            <a:lvl5pPr lvl="4">
              <a:spcBef>
                <a:spcPts val="0"/>
              </a:spcBef>
              <a:spcAft>
                <a:spcPts val="0"/>
              </a:spcAft>
              <a:buClr>
                <a:schemeClr val="dk2"/>
              </a:buClr>
              <a:buSzPts val="4800"/>
              <a:buNone/>
              <a:defRPr sz="4800">
                <a:solidFill>
                  <a:schemeClr val="dk2"/>
                </a:solidFill>
              </a:defRPr>
            </a:lvl5pPr>
            <a:lvl6pPr lvl="5">
              <a:spcBef>
                <a:spcPts val="0"/>
              </a:spcBef>
              <a:spcAft>
                <a:spcPts val="0"/>
              </a:spcAft>
              <a:buClr>
                <a:schemeClr val="dk2"/>
              </a:buClr>
              <a:buSzPts val="4800"/>
              <a:buNone/>
              <a:defRPr sz="4800">
                <a:solidFill>
                  <a:schemeClr val="dk2"/>
                </a:solidFill>
              </a:defRPr>
            </a:lvl6pPr>
            <a:lvl7pPr lvl="6">
              <a:spcBef>
                <a:spcPts val="0"/>
              </a:spcBef>
              <a:spcAft>
                <a:spcPts val="0"/>
              </a:spcAft>
              <a:buClr>
                <a:schemeClr val="dk2"/>
              </a:buClr>
              <a:buSzPts val="4800"/>
              <a:buNone/>
              <a:defRPr sz="4800">
                <a:solidFill>
                  <a:schemeClr val="dk2"/>
                </a:solidFill>
              </a:defRPr>
            </a:lvl7pPr>
            <a:lvl8pPr lvl="7">
              <a:spcBef>
                <a:spcPts val="0"/>
              </a:spcBef>
              <a:spcAft>
                <a:spcPts val="0"/>
              </a:spcAft>
              <a:buClr>
                <a:schemeClr val="dk2"/>
              </a:buClr>
              <a:buSzPts val="4800"/>
              <a:buNone/>
              <a:defRPr sz="4800">
                <a:solidFill>
                  <a:schemeClr val="dk2"/>
                </a:solidFill>
              </a:defRPr>
            </a:lvl8pPr>
            <a:lvl9pPr lvl="8">
              <a:spcBef>
                <a:spcPts val="0"/>
              </a:spcBef>
              <a:spcAft>
                <a:spcPts val="0"/>
              </a:spcAft>
              <a:buClr>
                <a:schemeClr val="dk2"/>
              </a:buClr>
              <a:buSzPts val="4800"/>
              <a:buNone/>
              <a:defRPr sz="4800">
                <a:solidFill>
                  <a:schemeClr val="dk2"/>
                </a:solidFill>
              </a:defRPr>
            </a:lvl9pPr>
          </a:lstStyle>
          <a:p/>
        </p:txBody>
      </p:sp>
      <p:cxnSp>
        <p:nvCxnSpPr>
          <p:cNvPr id="13" name="Google Shape;13;p2"/>
          <p:cNvCxnSpPr/>
          <p:nvPr/>
        </p:nvCxnSpPr>
        <p:spPr>
          <a:xfrm>
            <a:off x="457200" y="411480"/>
            <a:ext cx="8229600" cy="0"/>
          </a:xfrm>
          <a:prstGeom prst="straightConnector1">
            <a:avLst/>
          </a:prstGeom>
          <a:noFill/>
          <a:ln cap="flat" cmpd="sng" w="57150">
            <a:solidFill>
              <a:srgbClr val="D1582C"/>
            </a:solidFill>
            <a:prstDash val="solid"/>
            <a:round/>
            <a:headEnd len="sm" w="sm" type="none"/>
            <a:tailEnd len="sm" w="sm" type="none"/>
          </a:ln>
        </p:spPr>
      </p:cxnSp>
      <p:cxnSp>
        <p:nvCxnSpPr>
          <p:cNvPr id="14" name="Google Shape;14;p2"/>
          <p:cNvCxnSpPr/>
          <p:nvPr/>
        </p:nvCxnSpPr>
        <p:spPr>
          <a:xfrm>
            <a:off x="457200" y="3633383"/>
            <a:ext cx="8229600" cy="0"/>
          </a:xfrm>
          <a:prstGeom prst="straightConnector1">
            <a:avLst/>
          </a:prstGeom>
          <a:noFill/>
          <a:ln cap="flat" cmpd="sng" w="57150">
            <a:solidFill>
              <a:srgbClr val="D1582C"/>
            </a:solidFill>
            <a:prstDash val="solid"/>
            <a:round/>
            <a:headEnd len="sm" w="sm" type="none"/>
            <a:tailEnd len="sm" w="sm" type="none"/>
          </a:ln>
        </p:spPr>
      </p:cxnSp>
      <p:sp>
        <p:nvSpPr>
          <p:cNvPr id="15" name="Google Shape;15;p2"/>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3"/>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solidFill>
                  <a:srgbClr val="DA0002"/>
                </a:solidFill>
              </a:defRPr>
            </a:lvl2pPr>
            <a:lvl3pPr lvl="2">
              <a:spcBef>
                <a:spcPts val="0"/>
              </a:spcBef>
              <a:spcAft>
                <a:spcPts val="0"/>
              </a:spcAft>
              <a:buSzPts val="3600"/>
              <a:buNone/>
              <a:defRPr>
                <a:solidFill>
                  <a:srgbClr val="DA0002"/>
                </a:solidFill>
              </a:defRPr>
            </a:lvl3pPr>
            <a:lvl4pPr lvl="3">
              <a:spcBef>
                <a:spcPts val="0"/>
              </a:spcBef>
              <a:spcAft>
                <a:spcPts val="0"/>
              </a:spcAft>
              <a:buSzPts val="3600"/>
              <a:buNone/>
              <a:defRPr>
                <a:solidFill>
                  <a:srgbClr val="DA0002"/>
                </a:solidFill>
              </a:defRPr>
            </a:lvl4pPr>
            <a:lvl5pPr lvl="4">
              <a:spcBef>
                <a:spcPts val="0"/>
              </a:spcBef>
              <a:spcAft>
                <a:spcPts val="0"/>
              </a:spcAft>
              <a:buSzPts val="3600"/>
              <a:buNone/>
              <a:defRPr>
                <a:solidFill>
                  <a:srgbClr val="DA0002"/>
                </a:solidFill>
              </a:defRPr>
            </a:lvl5pPr>
            <a:lvl6pPr lvl="5">
              <a:spcBef>
                <a:spcPts val="0"/>
              </a:spcBef>
              <a:spcAft>
                <a:spcPts val="0"/>
              </a:spcAft>
              <a:buSzPts val="3600"/>
              <a:buNone/>
              <a:defRPr>
                <a:solidFill>
                  <a:srgbClr val="DA0002"/>
                </a:solidFill>
              </a:defRPr>
            </a:lvl6pPr>
            <a:lvl7pPr lvl="6">
              <a:spcBef>
                <a:spcPts val="0"/>
              </a:spcBef>
              <a:spcAft>
                <a:spcPts val="0"/>
              </a:spcAft>
              <a:buSzPts val="3600"/>
              <a:buNone/>
              <a:defRPr>
                <a:solidFill>
                  <a:srgbClr val="DA0002"/>
                </a:solidFill>
              </a:defRPr>
            </a:lvl7pPr>
            <a:lvl8pPr lvl="7">
              <a:spcBef>
                <a:spcPts val="0"/>
              </a:spcBef>
              <a:spcAft>
                <a:spcPts val="0"/>
              </a:spcAft>
              <a:buSzPts val="3600"/>
              <a:buNone/>
              <a:defRPr>
                <a:solidFill>
                  <a:srgbClr val="DA0002"/>
                </a:solidFill>
              </a:defRPr>
            </a:lvl8pPr>
            <a:lvl9pPr lvl="8">
              <a:spcBef>
                <a:spcPts val="0"/>
              </a:spcBef>
              <a:spcAft>
                <a:spcPts val="0"/>
              </a:spcAft>
              <a:buSzPts val="3600"/>
              <a:buNone/>
              <a:defRPr>
                <a:solidFill>
                  <a:srgbClr val="DA0002"/>
                </a:solidFill>
              </a:defRPr>
            </a:lvl9pPr>
          </a:lstStyle>
          <a:p/>
        </p:txBody>
      </p:sp>
      <p:sp>
        <p:nvSpPr>
          <p:cNvPr id="18" name="Google Shape;18;p3"/>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cxnSp>
        <p:nvCxnSpPr>
          <p:cNvPr id="19" name="Google Shape;19;p3"/>
          <p:cNvCxnSpPr/>
          <p:nvPr/>
        </p:nvCxnSpPr>
        <p:spPr>
          <a:xfrm>
            <a:off x="457200" y="1143000"/>
            <a:ext cx="8229600" cy="0"/>
          </a:xfrm>
          <a:prstGeom prst="straightConnector1">
            <a:avLst/>
          </a:prstGeom>
          <a:noFill/>
          <a:ln cap="flat" cmpd="sng" w="50800">
            <a:solidFill>
              <a:srgbClr val="D1582C"/>
            </a:solidFill>
            <a:prstDash val="solid"/>
            <a:round/>
            <a:headEnd len="sm" w="sm" type="none"/>
            <a:tailEnd len="sm" w="sm" type="none"/>
          </a:ln>
        </p:spPr>
      </p:cxnSp>
      <p:sp>
        <p:nvSpPr>
          <p:cNvPr id="20" name="Google Shape;20;p3"/>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Google Shape;22;p4"/>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solidFill>
                  <a:srgbClr val="DA0002"/>
                </a:solidFill>
              </a:defRPr>
            </a:lvl2pPr>
            <a:lvl3pPr lvl="2">
              <a:spcBef>
                <a:spcPts val="0"/>
              </a:spcBef>
              <a:spcAft>
                <a:spcPts val="0"/>
              </a:spcAft>
              <a:buSzPts val="3600"/>
              <a:buNone/>
              <a:defRPr>
                <a:solidFill>
                  <a:srgbClr val="DA0002"/>
                </a:solidFill>
              </a:defRPr>
            </a:lvl3pPr>
            <a:lvl4pPr lvl="3">
              <a:spcBef>
                <a:spcPts val="0"/>
              </a:spcBef>
              <a:spcAft>
                <a:spcPts val="0"/>
              </a:spcAft>
              <a:buSzPts val="3600"/>
              <a:buNone/>
              <a:defRPr>
                <a:solidFill>
                  <a:srgbClr val="DA0002"/>
                </a:solidFill>
              </a:defRPr>
            </a:lvl4pPr>
            <a:lvl5pPr lvl="4">
              <a:spcBef>
                <a:spcPts val="0"/>
              </a:spcBef>
              <a:spcAft>
                <a:spcPts val="0"/>
              </a:spcAft>
              <a:buSzPts val="3600"/>
              <a:buNone/>
              <a:defRPr>
                <a:solidFill>
                  <a:srgbClr val="DA0002"/>
                </a:solidFill>
              </a:defRPr>
            </a:lvl5pPr>
            <a:lvl6pPr lvl="5">
              <a:spcBef>
                <a:spcPts val="0"/>
              </a:spcBef>
              <a:spcAft>
                <a:spcPts val="0"/>
              </a:spcAft>
              <a:buSzPts val="3600"/>
              <a:buNone/>
              <a:defRPr>
                <a:solidFill>
                  <a:srgbClr val="DA0002"/>
                </a:solidFill>
              </a:defRPr>
            </a:lvl6pPr>
            <a:lvl7pPr lvl="6">
              <a:spcBef>
                <a:spcPts val="0"/>
              </a:spcBef>
              <a:spcAft>
                <a:spcPts val="0"/>
              </a:spcAft>
              <a:buSzPts val="3600"/>
              <a:buNone/>
              <a:defRPr>
                <a:solidFill>
                  <a:srgbClr val="DA0002"/>
                </a:solidFill>
              </a:defRPr>
            </a:lvl7pPr>
            <a:lvl8pPr lvl="7">
              <a:spcBef>
                <a:spcPts val="0"/>
              </a:spcBef>
              <a:spcAft>
                <a:spcPts val="0"/>
              </a:spcAft>
              <a:buSzPts val="3600"/>
              <a:buNone/>
              <a:defRPr>
                <a:solidFill>
                  <a:srgbClr val="DA0002"/>
                </a:solidFill>
              </a:defRPr>
            </a:lvl8pPr>
            <a:lvl9pPr lvl="8">
              <a:spcBef>
                <a:spcPts val="0"/>
              </a:spcBef>
              <a:spcAft>
                <a:spcPts val="0"/>
              </a:spcAft>
              <a:buSzPts val="3600"/>
              <a:buNone/>
              <a:defRPr>
                <a:solidFill>
                  <a:srgbClr val="DA0002"/>
                </a:solidFill>
              </a:defRPr>
            </a:lvl9pPr>
          </a:lstStyle>
          <a:p/>
        </p:txBody>
      </p:sp>
      <p:sp>
        <p:nvSpPr>
          <p:cNvPr id="23" name="Google Shape;23;p4"/>
          <p:cNvSpPr txBox="1"/>
          <p:nvPr>
            <p:ph idx="1" type="body"/>
          </p:nvPr>
        </p:nvSpPr>
        <p:spPr>
          <a:xfrm>
            <a:off x="457200" y="1200150"/>
            <a:ext cx="3994500" cy="3725700"/>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4" name="Google Shape;24;p4"/>
          <p:cNvSpPr txBox="1"/>
          <p:nvPr>
            <p:ph idx="2" type="body"/>
          </p:nvPr>
        </p:nvSpPr>
        <p:spPr>
          <a:xfrm>
            <a:off x="4692274" y="1200150"/>
            <a:ext cx="3994500" cy="3725700"/>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cxnSp>
        <p:nvCxnSpPr>
          <p:cNvPr id="25" name="Google Shape;25;p4"/>
          <p:cNvCxnSpPr/>
          <p:nvPr/>
        </p:nvCxnSpPr>
        <p:spPr>
          <a:xfrm>
            <a:off x="457200" y="1143000"/>
            <a:ext cx="8229600" cy="0"/>
          </a:xfrm>
          <a:prstGeom prst="straightConnector1">
            <a:avLst/>
          </a:prstGeom>
          <a:noFill/>
          <a:ln cap="flat" cmpd="sng" w="50800">
            <a:solidFill>
              <a:srgbClr val="D1582C"/>
            </a:solidFill>
            <a:prstDash val="solid"/>
            <a:round/>
            <a:headEnd len="sm" w="sm" type="none"/>
            <a:tailEnd len="sm" w="sm" type="none"/>
          </a:ln>
        </p:spPr>
      </p:cxnSp>
      <p:sp>
        <p:nvSpPr>
          <p:cNvPr id="26" name="Google Shape;26;p4"/>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5"/>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cxnSp>
        <p:nvCxnSpPr>
          <p:cNvPr id="29" name="Google Shape;29;p5"/>
          <p:cNvCxnSpPr/>
          <p:nvPr/>
        </p:nvCxnSpPr>
        <p:spPr>
          <a:xfrm>
            <a:off x="457200" y="1143000"/>
            <a:ext cx="8229600" cy="0"/>
          </a:xfrm>
          <a:prstGeom prst="straightConnector1">
            <a:avLst/>
          </a:prstGeom>
          <a:noFill/>
          <a:ln cap="flat" cmpd="sng" w="50800">
            <a:solidFill>
              <a:schemeClr val="accent1"/>
            </a:solidFill>
            <a:prstDash val="solid"/>
            <a:round/>
            <a:headEnd len="sm" w="sm" type="none"/>
            <a:tailEnd len="sm" w="sm" type="none"/>
          </a:ln>
        </p:spPr>
      </p:cxnSp>
      <p:sp>
        <p:nvSpPr>
          <p:cNvPr id="30" name="Google Shape;30;p5"/>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31" name="Shape 31"/>
        <p:cNvGrpSpPr/>
        <p:nvPr/>
      </p:nvGrpSpPr>
      <p:grpSpPr>
        <a:xfrm>
          <a:off x="0" y="0"/>
          <a:ext cx="0" cy="0"/>
          <a:chOff x="0" y="0"/>
          <a:chExt cx="0" cy="0"/>
        </a:xfrm>
      </p:grpSpPr>
      <p:sp>
        <p:nvSpPr>
          <p:cNvPr id="32" name="Google Shape;32;p6"/>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lvl1pPr indent="-228600" lvl="0" marL="457200" algn="ctr">
              <a:spcBef>
                <a:spcPts val="0"/>
              </a:spcBef>
              <a:spcAft>
                <a:spcPts val="0"/>
              </a:spcAft>
              <a:buSzPts val="1800"/>
              <a:buNone/>
              <a:defRPr sz="1800"/>
            </a:lvl1pPr>
          </a:lstStyle>
          <a:p/>
        </p:txBody>
      </p:sp>
      <p:cxnSp>
        <p:nvCxnSpPr>
          <p:cNvPr id="33" name="Google Shape;33;p6"/>
          <p:cNvCxnSpPr/>
          <p:nvPr/>
        </p:nvCxnSpPr>
        <p:spPr>
          <a:xfrm>
            <a:off x="457200" y="4317761"/>
            <a:ext cx="8229600" cy="0"/>
          </a:xfrm>
          <a:prstGeom prst="straightConnector1">
            <a:avLst/>
          </a:prstGeom>
          <a:noFill/>
          <a:ln cap="flat" cmpd="sng" w="50800">
            <a:solidFill>
              <a:schemeClr val="lt2"/>
            </a:solidFill>
            <a:prstDash val="solid"/>
            <a:round/>
            <a:headEnd len="sm" w="sm" type="none"/>
            <a:tailEnd len="sm" w="sm" type="none"/>
          </a:ln>
        </p:spPr>
      </p:cxnSp>
      <p:sp>
        <p:nvSpPr>
          <p:cNvPr id="34" name="Google Shape;34;p6"/>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5" name="Shape 35"/>
        <p:cNvGrpSpPr/>
        <p:nvPr/>
      </p:nvGrpSpPr>
      <p:grpSpPr>
        <a:xfrm>
          <a:off x="0" y="0"/>
          <a:ext cx="0" cy="0"/>
          <a:chOff x="0" y="0"/>
          <a:chExt cx="0" cy="0"/>
        </a:xfrm>
      </p:grpSpPr>
      <p:cxnSp>
        <p:nvCxnSpPr>
          <p:cNvPr id="36" name="Google Shape;36;p7"/>
          <p:cNvCxnSpPr/>
          <p:nvPr/>
        </p:nvCxnSpPr>
        <p:spPr>
          <a:xfrm>
            <a:off x="457200" y="113139"/>
            <a:ext cx="8229600" cy="0"/>
          </a:xfrm>
          <a:prstGeom prst="straightConnector1">
            <a:avLst/>
          </a:prstGeom>
          <a:noFill/>
          <a:ln cap="flat" cmpd="sng" w="50800">
            <a:solidFill>
              <a:schemeClr val="lt2"/>
            </a:solidFill>
            <a:prstDash val="solid"/>
            <a:round/>
            <a:headEnd len="sm" w="sm" type="none"/>
            <a:tailEnd len="sm" w="sm" type="none"/>
          </a:ln>
        </p:spPr>
      </p:cxnSp>
      <p:sp>
        <p:nvSpPr>
          <p:cNvPr id="37" name="Google Shape;37;p7"/>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wiss">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rgbClr val="D1582C"/>
              </a:buClr>
              <a:buSzPts val="3600"/>
              <a:buNone/>
              <a:defRPr b="1" sz="3600">
                <a:solidFill>
                  <a:srgbClr val="D1582C"/>
                </a:solidFill>
              </a:defRPr>
            </a:lvl1pPr>
            <a:lvl2pPr lvl="1">
              <a:spcBef>
                <a:spcPts val="0"/>
              </a:spcBef>
              <a:spcAft>
                <a:spcPts val="0"/>
              </a:spcAft>
              <a:buClr>
                <a:schemeClr val="accent1"/>
              </a:buClr>
              <a:buSzPts val="3600"/>
              <a:buNone/>
              <a:defRPr b="1" sz="3600">
                <a:solidFill>
                  <a:schemeClr val="accent1"/>
                </a:solidFill>
              </a:defRPr>
            </a:lvl2pPr>
            <a:lvl3pPr lvl="2">
              <a:spcBef>
                <a:spcPts val="0"/>
              </a:spcBef>
              <a:spcAft>
                <a:spcPts val="0"/>
              </a:spcAft>
              <a:buClr>
                <a:schemeClr val="accent1"/>
              </a:buClr>
              <a:buSzPts val="3600"/>
              <a:buNone/>
              <a:defRPr b="1" sz="3600">
                <a:solidFill>
                  <a:schemeClr val="accent1"/>
                </a:solidFill>
              </a:defRPr>
            </a:lvl3pPr>
            <a:lvl4pPr lvl="3">
              <a:spcBef>
                <a:spcPts val="0"/>
              </a:spcBef>
              <a:spcAft>
                <a:spcPts val="0"/>
              </a:spcAft>
              <a:buClr>
                <a:schemeClr val="accent1"/>
              </a:buClr>
              <a:buSzPts val="3600"/>
              <a:buNone/>
              <a:defRPr b="1" sz="3600">
                <a:solidFill>
                  <a:schemeClr val="accent1"/>
                </a:solidFill>
              </a:defRPr>
            </a:lvl4pPr>
            <a:lvl5pPr lvl="4">
              <a:spcBef>
                <a:spcPts val="0"/>
              </a:spcBef>
              <a:spcAft>
                <a:spcPts val="0"/>
              </a:spcAft>
              <a:buClr>
                <a:schemeClr val="accent1"/>
              </a:buClr>
              <a:buSzPts val="3600"/>
              <a:buNone/>
              <a:defRPr b="1" sz="3600">
                <a:solidFill>
                  <a:schemeClr val="accent1"/>
                </a:solidFill>
              </a:defRPr>
            </a:lvl5pPr>
            <a:lvl6pPr lvl="5">
              <a:spcBef>
                <a:spcPts val="0"/>
              </a:spcBef>
              <a:spcAft>
                <a:spcPts val="0"/>
              </a:spcAft>
              <a:buClr>
                <a:schemeClr val="accent1"/>
              </a:buClr>
              <a:buSzPts val="3600"/>
              <a:buNone/>
              <a:defRPr b="1" sz="3600">
                <a:solidFill>
                  <a:schemeClr val="accent1"/>
                </a:solidFill>
              </a:defRPr>
            </a:lvl6pPr>
            <a:lvl7pPr lvl="6">
              <a:spcBef>
                <a:spcPts val="0"/>
              </a:spcBef>
              <a:spcAft>
                <a:spcPts val="0"/>
              </a:spcAft>
              <a:buClr>
                <a:schemeClr val="accent1"/>
              </a:buClr>
              <a:buSzPts val="3600"/>
              <a:buNone/>
              <a:defRPr b="1" sz="3600">
                <a:solidFill>
                  <a:schemeClr val="accent1"/>
                </a:solidFill>
              </a:defRPr>
            </a:lvl7pPr>
            <a:lvl8pPr lvl="7">
              <a:spcBef>
                <a:spcPts val="0"/>
              </a:spcBef>
              <a:spcAft>
                <a:spcPts val="0"/>
              </a:spcAft>
              <a:buClr>
                <a:schemeClr val="accent1"/>
              </a:buClr>
              <a:buSzPts val="3600"/>
              <a:buNone/>
              <a:defRPr b="1" sz="3600">
                <a:solidFill>
                  <a:schemeClr val="accent1"/>
                </a:solidFill>
              </a:defRPr>
            </a:lvl8pPr>
            <a:lvl9pPr lvl="8">
              <a:spcBef>
                <a:spcPts val="0"/>
              </a:spcBef>
              <a:spcAft>
                <a:spcPts val="0"/>
              </a:spcAft>
              <a:buClr>
                <a:schemeClr val="accent1"/>
              </a:buClr>
              <a:buSzPts val="3600"/>
              <a:buNone/>
              <a:defRPr b="1" sz="3600">
                <a:solidFill>
                  <a:schemeClr val="accent1"/>
                </a:solidFill>
              </a:defRPr>
            </a:lvl9pPr>
          </a:lstStyle>
          <a:p/>
        </p:txBody>
      </p:sp>
      <p:sp>
        <p:nvSpPr>
          <p:cNvPr id="7" name="Google Shape;7;p1"/>
          <p:cNvSpPr txBox="1"/>
          <p:nvPr>
            <p:ph idx="1" type="body"/>
          </p:nvPr>
        </p:nvSpPr>
        <p:spPr>
          <a:xfrm>
            <a:off x="457200" y="1200150"/>
            <a:ext cx="8229600" cy="3725700"/>
          </a:xfrm>
          <a:prstGeom prst="rect">
            <a:avLst/>
          </a:prstGeom>
          <a:noFill/>
          <a:ln>
            <a:noFill/>
          </a:ln>
        </p:spPr>
        <p:txBody>
          <a:bodyPr anchorCtr="0" anchor="t" bIns="91425" lIns="91425" spcFirstLastPara="1" rIns="91425" wrap="square" tIns="91425">
            <a:noAutofit/>
          </a:bodyPr>
          <a:lstStyle>
            <a:lvl1pPr indent="-419100" lvl="0" marL="457200">
              <a:spcBef>
                <a:spcPts val="600"/>
              </a:spcBef>
              <a:spcAft>
                <a:spcPts val="0"/>
              </a:spcAft>
              <a:buClr>
                <a:schemeClr val="dk1"/>
              </a:buClr>
              <a:buSzPts val="3000"/>
              <a:buChar char="●"/>
              <a:defRPr sz="3000">
                <a:solidFill>
                  <a:schemeClr val="dk1"/>
                </a:solidFill>
              </a:defRPr>
            </a:lvl1pPr>
            <a:lvl2pPr indent="-381000" lvl="1" marL="914400">
              <a:spcBef>
                <a:spcPts val="0"/>
              </a:spcBef>
              <a:spcAft>
                <a:spcPts val="0"/>
              </a:spcAft>
              <a:buClr>
                <a:schemeClr val="dk1"/>
              </a:buClr>
              <a:buSzPts val="2400"/>
              <a:buChar char="○"/>
              <a:defRPr sz="2400">
                <a:solidFill>
                  <a:schemeClr val="dk1"/>
                </a:solidFill>
              </a:defRPr>
            </a:lvl2pPr>
            <a:lvl3pPr indent="-381000" lvl="2" marL="1371600">
              <a:spcBef>
                <a:spcPts val="0"/>
              </a:spcBef>
              <a:spcAft>
                <a:spcPts val="0"/>
              </a:spcAft>
              <a:buClr>
                <a:schemeClr val="dk1"/>
              </a:buClr>
              <a:buSzPts val="2400"/>
              <a:buChar char="■"/>
              <a:defRPr sz="2400">
                <a:solidFill>
                  <a:schemeClr val="dk1"/>
                </a:solidFill>
              </a:defRPr>
            </a:lvl3pPr>
            <a:lvl4pPr indent="-342900" lvl="3" marL="1828800">
              <a:spcBef>
                <a:spcPts val="0"/>
              </a:spcBef>
              <a:spcAft>
                <a:spcPts val="0"/>
              </a:spcAft>
              <a:buClr>
                <a:schemeClr val="dk1"/>
              </a:buClr>
              <a:buSzPts val="1800"/>
              <a:buChar char="●"/>
              <a:defRPr sz="1800">
                <a:solidFill>
                  <a:schemeClr val="dk1"/>
                </a:solidFill>
              </a:defRPr>
            </a:lvl4pPr>
            <a:lvl5pPr indent="-342900" lvl="4" marL="2286000">
              <a:spcBef>
                <a:spcPts val="0"/>
              </a:spcBef>
              <a:spcAft>
                <a:spcPts val="0"/>
              </a:spcAft>
              <a:buClr>
                <a:schemeClr val="dk1"/>
              </a:buClr>
              <a:buSzPts val="1800"/>
              <a:buChar char="○"/>
              <a:defRPr sz="1800">
                <a:solidFill>
                  <a:schemeClr val="dk1"/>
                </a:solidFill>
              </a:defRPr>
            </a:lvl5pPr>
            <a:lvl6pPr indent="-342900" lvl="5" marL="2743200">
              <a:spcBef>
                <a:spcPts val="0"/>
              </a:spcBef>
              <a:spcAft>
                <a:spcPts val="0"/>
              </a:spcAft>
              <a:buClr>
                <a:schemeClr val="dk1"/>
              </a:buClr>
              <a:buSzPts val="1800"/>
              <a:buChar char="■"/>
              <a:defRPr sz="1800">
                <a:solidFill>
                  <a:schemeClr val="dk1"/>
                </a:solidFill>
              </a:defRPr>
            </a:lvl6pPr>
            <a:lvl7pPr indent="-342900" lvl="6" marL="3200400">
              <a:spcBef>
                <a:spcPts val="0"/>
              </a:spcBef>
              <a:spcAft>
                <a:spcPts val="0"/>
              </a:spcAft>
              <a:buClr>
                <a:schemeClr val="dk1"/>
              </a:buClr>
              <a:buSzPts val="1800"/>
              <a:buChar char="●"/>
              <a:defRPr sz="1800">
                <a:solidFill>
                  <a:schemeClr val="dk1"/>
                </a:solidFill>
              </a:defRPr>
            </a:lvl7pPr>
            <a:lvl8pPr indent="-342900" lvl="7" marL="3657600">
              <a:spcBef>
                <a:spcPts val="0"/>
              </a:spcBef>
              <a:spcAft>
                <a:spcPts val="0"/>
              </a:spcAft>
              <a:buClr>
                <a:schemeClr val="dk1"/>
              </a:buClr>
              <a:buSzPts val="1800"/>
              <a:buChar char="○"/>
              <a:defRPr sz="1800">
                <a:solidFill>
                  <a:schemeClr val="dk1"/>
                </a:solidFill>
              </a:defRPr>
            </a:lvl8pPr>
            <a:lvl9pPr indent="-342900" lvl="8" marL="4114800">
              <a:spcBef>
                <a:spcPts val="0"/>
              </a:spcBef>
              <a:spcAft>
                <a:spcPts val="0"/>
              </a:spcAft>
              <a:buClr>
                <a:schemeClr val="dk1"/>
              </a:buClr>
              <a:buSzPts val="1800"/>
              <a:buChar char="■"/>
              <a:defRPr sz="1800">
                <a:solidFill>
                  <a:schemeClr val="dk1"/>
                </a:solidFill>
              </a:defRPr>
            </a:lvl9pPr>
          </a:lstStyle>
          <a:p/>
        </p:txBody>
      </p:sp>
      <p:cxnSp>
        <p:nvCxnSpPr>
          <p:cNvPr id="8" name="Google Shape;8;p1"/>
          <p:cNvCxnSpPr/>
          <p:nvPr/>
        </p:nvCxnSpPr>
        <p:spPr>
          <a:xfrm>
            <a:off x="457200" y="5023260"/>
            <a:ext cx="8229600" cy="0"/>
          </a:xfrm>
          <a:prstGeom prst="straightConnector1">
            <a:avLst/>
          </a:prstGeom>
          <a:noFill/>
          <a:ln cap="flat" cmpd="sng" w="50800">
            <a:solidFill>
              <a:schemeClr val="lt2"/>
            </a:solidFill>
            <a:prstDash val="solid"/>
            <a:round/>
            <a:headEnd len="sm" w="sm" type="none"/>
            <a:tailEnd len="sm" w="sm" type="none"/>
          </a:ln>
        </p:spPr>
      </p:cxnSp>
      <p:sp>
        <p:nvSpPr>
          <p:cNvPr id="9" name="Google Shape;9;p1"/>
          <p:cNvSpPr txBox="1"/>
          <p:nvPr>
            <p:ph idx="12" type="sldNum"/>
          </p:nvPr>
        </p:nvSpPr>
        <p:spPr>
          <a:xfrm>
            <a:off x="8556791" y="4749851"/>
            <a:ext cx="548700" cy="393600"/>
          </a:xfrm>
          <a:prstGeom prst="rect">
            <a:avLst/>
          </a:prstGeom>
          <a:noFill/>
          <a:ln>
            <a:noFill/>
          </a:ln>
        </p:spPr>
        <p:txBody>
          <a:bodyPr anchorCtr="0" anchor="ctr" bIns="91425" lIns="91425" spcFirstLastPara="1" rIns="91425" wrap="square" tIns="91425">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park.adobe.com/video/o0CUxQdEpXot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 name="Shape 41"/>
        <p:cNvGrpSpPr/>
        <p:nvPr/>
      </p:nvGrpSpPr>
      <p:grpSpPr>
        <a:xfrm>
          <a:off x="0" y="0"/>
          <a:ext cx="0" cy="0"/>
          <a:chOff x="0" y="0"/>
          <a:chExt cx="0" cy="0"/>
        </a:xfrm>
      </p:grpSpPr>
      <p:sp>
        <p:nvSpPr>
          <p:cNvPr id="42" name="Google Shape;42;p8"/>
          <p:cNvSpPr txBox="1"/>
          <p:nvPr>
            <p:ph type="ctrTitle"/>
          </p:nvPr>
        </p:nvSpPr>
        <p:spPr>
          <a:xfrm>
            <a:off x="457188" y="563758"/>
            <a:ext cx="8229600" cy="734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chemeClr val="accent4"/>
                </a:solidFill>
                <a:latin typeface="Cinzel"/>
                <a:ea typeface="Cinzel"/>
                <a:cs typeface="Cinzel"/>
                <a:sym typeface="Cinzel"/>
              </a:rPr>
              <a:t>MarieLynn’s Pub</a:t>
            </a:r>
            <a:endParaRPr sz="3600">
              <a:solidFill>
                <a:schemeClr val="accent4"/>
              </a:solidFill>
              <a:latin typeface="Cinzel"/>
              <a:ea typeface="Cinzel"/>
              <a:cs typeface="Cinzel"/>
              <a:sym typeface="Cinzel"/>
            </a:endParaRPr>
          </a:p>
        </p:txBody>
      </p:sp>
      <p:pic>
        <p:nvPicPr>
          <p:cNvPr id="43" name="Google Shape;43;p8"/>
          <p:cNvPicPr preferRelativeResize="0"/>
          <p:nvPr/>
        </p:nvPicPr>
        <p:blipFill>
          <a:blip r:embed="rId3">
            <a:alphaModFix/>
          </a:blip>
          <a:stretch>
            <a:fillRect/>
          </a:stretch>
        </p:blipFill>
        <p:spPr>
          <a:xfrm>
            <a:off x="2563956" y="1298150"/>
            <a:ext cx="4016078" cy="3651000"/>
          </a:xfrm>
          <a:prstGeom prst="rect">
            <a:avLst/>
          </a:prstGeom>
          <a:noFill/>
          <a:ln>
            <a:noFill/>
          </a:ln>
        </p:spPr>
      </p:pic>
      <p:sp>
        <p:nvSpPr>
          <p:cNvPr id="44" name="Google Shape;44;p8"/>
          <p:cNvSpPr txBox="1"/>
          <p:nvPr/>
        </p:nvSpPr>
        <p:spPr>
          <a:xfrm>
            <a:off x="658800" y="-100"/>
            <a:ext cx="7826400" cy="415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latin typeface="Cinzel"/>
                <a:ea typeface="Cinzel"/>
                <a:cs typeface="Cinzel"/>
                <a:sym typeface="Cinzel"/>
              </a:rPr>
              <a:t>“Bring your bub to the pub”</a:t>
            </a:r>
            <a:endParaRPr sz="1800">
              <a:latin typeface="Cinzel"/>
              <a:ea typeface="Cinzel"/>
              <a:cs typeface="Cinzel"/>
              <a:sym typeface="Cinze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 name="Shape 48"/>
        <p:cNvGrpSpPr/>
        <p:nvPr/>
      </p:nvGrpSpPr>
      <p:grpSpPr>
        <a:xfrm>
          <a:off x="0" y="0"/>
          <a:ext cx="0" cy="0"/>
          <a:chOff x="0" y="0"/>
          <a:chExt cx="0" cy="0"/>
        </a:xfrm>
      </p:grpSpPr>
      <p:sp>
        <p:nvSpPr>
          <p:cNvPr id="49" name="Google Shape;49;p9"/>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a:solidFill>
                  <a:schemeClr val="accent4"/>
                </a:solidFill>
                <a:latin typeface="Cinzel"/>
                <a:ea typeface="Cinzel"/>
                <a:cs typeface="Cinzel"/>
                <a:sym typeface="Cinzel"/>
              </a:rPr>
              <a:t>Business Pitch</a:t>
            </a:r>
            <a:endParaRPr>
              <a:solidFill>
                <a:schemeClr val="accent4"/>
              </a:solidFill>
              <a:latin typeface="Cinzel"/>
              <a:ea typeface="Cinzel"/>
              <a:cs typeface="Cinzel"/>
              <a:sym typeface="Cinzel"/>
            </a:endParaRPr>
          </a:p>
        </p:txBody>
      </p:sp>
      <p:sp>
        <p:nvSpPr>
          <p:cNvPr id="50" name="Google Shape;50;p9"/>
          <p:cNvSpPr txBox="1"/>
          <p:nvPr/>
        </p:nvSpPr>
        <p:spPr>
          <a:xfrm>
            <a:off x="2498400" y="1295200"/>
            <a:ext cx="4147200" cy="66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https://spark.adobe.com/video/o0CUxQdEpXotf</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 name="Shape 54"/>
        <p:cNvGrpSpPr/>
        <p:nvPr/>
      </p:nvGrpSpPr>
      <p:grpSpPr>
        <a:xfrm>
          <a:off x="0" y="0"/>
          <a:ext cx="0" cy="0"/>
          <a:chOff x="0" y="0"/>
          <a:chExt cx="0" cy="0"/>
        </a:xfrm>
      </p:grpSpPr>
      <p:sp>
        <p:nvSpPr>
          <p:cNvPr id="55" name="Google Shape;55;p10"/>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a:solidFill>
                  <a:schemeClr val="accent4"/>
                </a:solidFill>
                <a:latin typeface="Cinzel"/>
                <a:ea typeface="Cinzel"/>
                <a:cs typeface="Cinzel"/>
                <a:sym typeface="Cinzel"/>
              </a:rPr>
              <a:t>Business Summary</a:t>
            </a:r>
            <a:endParaRPr>
              <a:solidFill>
                <a:schemeClr val="accent4"/>
              </a:solidFill>
              <a:latin typeface="Cinzel"/>
              <a:ea typeface="Cinzel"/>
              <a:cs typeface="Cinzel"/>
              <a:sym typeface="Cinzel"/>
            </a:endParaRPr>
          </a:p>
        </p:txBody>
      </p:sp>
      <p:sp>
        <p:nvSpPr>
          <p:cNvPr id="56" name="Google Shape;56;p10"/>
          <p:cNvSpPr txBox="1"/>
          <p:nvPr>
            <p:ph idx="1" type="body"/>
          </p:nvPr>
        </p:nvSpPr>
        <p:spPr>
          <a:xfrm>
            <a:off x="1470050" y="1173725"/>
            <a:ext cx="6518100" cy="37257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i="1" lang="en">
                <a:solidFill>
                  <a:srgbClr val="1C4587"/>
                </a:solidFill>
                <a:latin typeface="Calibri"/>
                <a:ea typeface="Calibri"/>
                <a:cs typeface="Calibri"/>
                <a:sym typeface="Calibri"/>
              </a:rPr>
              <a:t>MarieLynn’s is Madison’s local woodsy themed pub offering good music, affordable tasty food and drinks and dancing to all ages in a  safe, comfortable, and welcoming environment</a:t>
            </a:r>
            <a:endParaRPr i="1">
              <a:solidFill>
                <a:srgbClr val="1C4587"/>
              </a:solidFill>
              <a:latin typeface="Calibri"/>
              <a:ea typeface="Calibri"/>
              <a:cs typeface="Calibri"/>
              <a:sym typeface="Calibri"/>
            </a:endParaRPr>
          </a:p>
          <a:p>
            <a:pPr indent="0" lvl="0" marL="0" rtl="0" algn="l">
              <a:spcBef>
                <a:spcPts val="600"/>
              </a:spcBef>
              <a:spcAft>
                <a:spcPts val="0"/>
              </a:spcAft>
              <a:buNone/>
            </a:pPr>
            <a:r>
              <a:t/>
            </a:r>
            <a:endParaRPr i="1" sz="2400">
              <a:solidFill>
                <a:srgbClr val="999999"/>
              </a:solidFill>
              <a:latin typeface="Calibri"/>
              <a:ea typeface="Calibri"/>
              <a:cs typeface="Calibri"/>
              <a:sym typeface="Calibri"/>
            </a:endParaRPr>
          </a:p>
          <a:p>
            <a:pPr indent="0" lvl="0" marL="457200" rtl="0" algn="l">
              <a:spcBef>
                <a:spcPts val="600"/>
              </a:spcBef>
              <a:spcAft>
                <a:spcPts val="0"/>
              </a:spcAft>
              <a:buNone/>
            </a:pPr>
            <a:r>
              <a:t/>
            </a:r>
            <a:endParaRPr i="1" sz="2400">
              <a:solidFill>
                <a:srgbClr val="B45F06"/>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1"/>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a:solidFill>
                  <a:schemeClr val="accent4"/>
                </a:solidFill>
                <a:latin typeface="Cinzel"/>
                <a:ea typeface="Cinzel"/>
                <a:cs typeface="Cinzel"/>
                <a:sym typeface="Cinzel"/>
              </a:rPr>
              <a:t>Market Research</a:t>
            </a:r>
            <a:endParaRPr>
              <a:solidFill>
                <a:schemeClr val="accent4"/>
              </a:solidFill>
              <a:latin typeface="Cinzel"/>
              <a:ea typeface="Cinzel"/>
              <a:cs typeface="Cinzel"/>
              <a:sym typeface="Cinzel"/>
            </a:endParaRPr>
          </a:p>
        </p:txBody>
      </p:sp>
      <p:sp>
        <p:nvSpPr>
          <p:cNvPr id="62" name="Google Shape;62;p11"/>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355600" lvl="0" marL="457200" rtl="0" algn="l">
              <a:lnSpc>
                <a:spcPct val="115000"/>
              </a:lnSpc>
              <a:spcBef>
                <a:spcPts val="0"/>
              </a:spcBef>
              <a:spcAft>
                <a:spcPts val="0"/>
              </a:spcAft>
              <a:buClr>
                <a:srgbClr val="B45F06"/>
              </a:buClr>
              <a:buSzPts val="2000"/>
              <a:buFont typeface="Calibri"/>
              <a:buChar char="●"/>
            </a:pPr>
            <a:r>
              <a:rPr b="1" i="1" lang="en" sz="2400">
                <a:solidFill>
                  <a:srgbClr val="B45F06"/>
                </a:solidFill>
                <a:latin typeface="Calibri"/>
                <a:ea typeface="Calibri"/>
                <a:cs typeface="Calibri"/>
                <a:sym typeface="Calibri"/>
              </a:rPr>
              <a:t>60.6% </a:t>
            </a:r>
            <a:r>
              <a:rPr i="1" lang="en" sz="2000">
                <a:solidFill>
                  <a:srgbClr val="B45F06"/>
                </a:solidFill>
                <a:latin typeface="Calibri"/>
                <a:ea typeface="Calibri"/>
                <a:cs typeface="Calibri"/>
                <a:sym typeface="Calibri"/>
              </a:rPr>
              <a:t>of Madison High School Students said that it was easy to obtain alcohol. By having a pub in Madison, we hope that parents will drink less at home, making alcohol less obtainable to teens</a:t>
            </a:r>
            <a:endParaRPr i="1" sz="2000">
              <a:solidFill>
                <a:srgbClr val="B45F06"/>
              </a:solidFill>
              <a:latin typeface="Calibri"/>
              <a:ea typeface="Calibri"/>
              <a:cs typeface="Calibri"/>
              <a:sym typeface="Calibri"/>
            </a:endParaRPr>
          </a:p>
          <a:p>
            <a:pPr indent="0" lvl="0" marL="0" rtl="0" algn="l">
              <a:lnSpc>
                <a:spcPct val="115000"/>
              </a:lnSpc>
              <a:spcBef>
                <a:spcPts val="0"/>
              </a:spcBef>
              <a:spcAft>
                <a:spcPts val="0"/>
              </a:spcAft>
              <a:buNone/>
            </a:pPr>
            <a:r>
              <a:t/>
            </a:r>
            <a:endParaRPr i="1" sz="2000">
              <a:solidFill>
                <a:srgbClr val="B45F06"/>
              </a:solidFill>
              <a:latin typeface="Calibri"/>
              <a:ea typeface="Calibri"/>
              <a:cs typeface="Calibri"/>
              <a:sym typeface="Calibri"/>
            </a:endParaRPr>
          </a:p>
          <a:p>
            <a:pPr indent="-355600" lvl="0" marL="457200" rtl="0" algn="l">
              <a:lnSpc>
                <a:spcPct val="115000"/>
              </a:lnSpc>
              <a:spcBef>
                <a:spcPts val="0"/>
              </a:spcBef>
              <a:spcAft>
                <a:spcPts val="0"/>
              </a:spcAft>
              <a:buClr>
                <a:srgbClr val="B45F06"/>
              </a:buClr>
              <a:buSzPts val="2000"/>
              <a:buFont typeface="Calibri"/>
              <a:buChar char="●"/>
            </a:pPr>
            <a:r>
              <a:rPr i="1" lang="en" sz="2000">
                <a:solidFill>
                  <a:srgbClr val="B45F06"/>
                </a:solidFill>
                <a:latin typeface="Calibri"/>
                <a:ea typeface="Calibri"/>
                <a:cs typeface="Calibri"/>
                <a:sym typeface="Calibri"/>
              </a:rPr>
              <a:t>In Madison, there is only </a:t>
            </a:r>
            <a:r>
              <a:rPr b="1" i="1" lang="en" sz="2400">
                <a:solidFill>
                  <a:srgbClr val="B45F06"/>
                </a:solidFill>
                <a:latin typeface="Calibri"/>
                <a:ea typeface="Calibri"/>
                <a:cs typeface="Calibri"/>
                <a:sym typeface="Calibri"/>
              </a:rPr>
              <a:t>1</a:t>
            </a:r>
            <a:r>
              <a:rPr i="1" lang="en" sz="2000">
                <a:solidFill>
                  <a:srgbClr val="B45F06"/>
                </a:solidFill>
                <a:latin typeface="Calibri"/>
                <a:ea typeface="Calibri"/>
                <a:cs typeface="Calibri"/>
                <a:sym typeface="Calibri"/>
              </a:rPr>
              <a:t> sit-down restaurant and it is located </a:t>
            </a:r>
            <a:r>
              <a:rPr b="1" i="1" lang="en" sz="2400">
                <a:solidFill>
                  <a:srgbClr val="B45F06"/>
                </a:solidFill>
                <a:latin typeface="Calibri"/>
                <a:ea typeface="Calibri"/>
                <a:cs typeface="Calibri"/>
                <a:sym typeface="Calibri"/>
              </a:rPr>
              <a:t>13</a:t>
            </a:r>
            <a:r>
              <a:rPr i="1" lang="en" sz="2000">
                <a:solidFill>
                  <a:srgbClr val="B45F06"/>
                </a:solidFill>
                <a:latin typeface="Calibri"/>
                <a:ea typeface="Calibri"/>
                <a:cs typeface="Calibri"/>
                <a:sym typeface="Calibri"/>
              </a:rPr>
              <a:t> miles from the center of town. The rest of the restaurants in Madison focus on take-out food. </a:t>
            </a:r>
            <a:endParaRPr i="1" sz="2000">
              <a:solidFill>
                <a:srgbClr val="B45F06"/>
              </a:solidFill>
              <a:latin typeface="Calibri"/>
              <a:ea typeface="Calibri"/>
              <a:cs typeface="Calibri"/>
              <a:sym typeface="Calibri"/>
            </a:endParaRPr>
          </a:p>
          <a:p>
            <a:pPr indent="0" lvl="0" marL="457200" rtl="0" algn="l">
              <a:lnSpc>
                <a:spcPct val="115000"/>
              </a:lnSpc>
              <a:spcBef>
                <a:spcPts val="0"/>
              </a:spcBef>
              <a:spcAft>
                <a:spcPts val="0"/>
              </a:spcAft>
              <a:buNone/>
            </a:pPr>
            <a:r>
              <a:t/>
            </a:r>
            <a:endParaRPr i="1" sz="2000">
              <a:solidFill>
                <a:srgbClr val="B45F06"/>
              </a:solidFill>
              <a:latin typeface="Calibri"/>
              <a:ea typeface="Calibri"/>
              <a:cs typeface="Calibri"/>
              <a:sym typeface="Calibri"/>
            </a:endParaRPr>
          </a:p>
          <a:p>
            <a:pPr indent="-355600" lvl="0" marL="457200" rtl="0" algn="l">
              <a:lnSpc>
                <a:spcPct val="115000"/>
              </a:lnSpc>
              <a:spcBef>
                <a:spcPts val="0"/>
              </a:spcBef>
              <a:spcAft>
                <a:spcPts val="0"/>
              </a:spcAft>
              <a:buClr>
                <a:srgbClr val="B45F06"/>
              </a:buClr>
              <a:buSzPts val="2000"/>
              <a:buFont typeface="Calibri"/>
              <a:buChar char="●"/>
            </a:pPr>
            <a:r>
              <a:rPr i="1" lang="en" sz="2000">
                <a:solidFill>
                  <a:srgbClr val="B45F06"/>
                </a:solidFill>
                <a:latin typeface="Calibri"/>
                <a:ea typeface="Calibri"/>
                <a:cs typeface="Calibri"/>
                <a:sym typeface="Calibri"/>
              </a:rPr>
              <a:t>The closest pub is </a:t>
            </a:r>
            <a:r>
              <a:rPr i="1" lang="en" sz="2000">
                <a:solidFill>
                  <a:srgbClr val="B45F06"/>
                </a:solidFill>
                <a:latin typeface="Calibri"/>
                <a:ea typeface="Calibri"/>
                <a:cs typeface="Calibri"/>
                <a:sym typeface="Calibri"/>
              </a:rPr>
              <a:t>the Old Mill Pub in Skowhegan. However Marielynn’s has a </a:t>
            </a:r>
            <a:r>
              <a:rPr b="1" i="1" lang="en" sz="2400">
                <a:solidFill>
                  <a:srgbClr val="B45F06"/>
                </a:solidFill>
                <a:latin typeface="Calibri"/>
                <a:ea typeface="Calibri"/>
                <a:cs typeface="Calibri"/>
                <a:sym typeface="Calibri"/>
              </a:rPr>
              <a:t>million dollar </a:t>
            </a:r>
            <a:r>
              <a:rPr i="1" lang="en" sz="2000">
                <a:solidFill>
                  <a:srgbClr val="B45F06"/>
                </a:solidFill>
                <a:latin typeface="Calibri"/>
                <a:ea typeface="Calibri"/>
                <a:cs typeface="Calibri"/>
                <a:sym typeface="Calibri"/>
              </a:rPr>
              <a:t>view of Maine’s beautiful mountains.</a:t>
            </a:r>
            <a:endParaRPr i="1" sz="2000">
              <a:solidFill>
                <a:srgbClr val="B45F06"/>
              </a:solidFill>
              <a:latin typeface="Calibri"/>
              <a:ea typeface="Calibri"/>
              <a:cs typeface="Calibri"/>
              <a:sym typeface="Calibri"/>
            </a:endParaRPr>
          </a:p>
          <a:p>
            <a:pPr indent="0" lvl="0" marL="457200" rtl="0" algn="l">
              <a:lnSpc>
                <a:spcPct val="115000"/>
              </a:lnSpc>
              <a:spcBef>
                <a:spcPts val="0"/>
              </a:spcBef>
              <a:spcAft>
                <a:spcPts val="0"/>
              </a:spcAft>
              <a:buNone/>
            </a:pPr>
            <a:r>
              <a:t/>
            </a:r>
            <a:endParaRPr i="1" sz="2400">
              <a:solidFill>
                <a:srgbClr val="B45F06"/>
              </a:solidFill>
              <a:latin typeface="Calibri"/>
              <a:ea typeface="Calibri"/>
              <a:cs typeface="Calibri"/>
              <a:sym typeface="Calibri"/>
            </a:endParaRPr>
          </a:p>
          <a:p>
            <a:pPr indent="0" lvl="0" marL="457200" rtl="0" algn="l">
              <a:spcBef>
                <a:spcPts val="600"/>
              </a:spcBef>
              <a:spcAft>
                <a:spcPts val="0"/>
              </a:spcAft>
              <a:buNone/>
            </a:pPr>
            <a:r>
              <a:t/>
            </a:r>
            <a:endParaRPr i="1" sz="2400">
              <a:solidFill>
                <a:srgbClr val="073763"/>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2"/>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a:solidFill>
                  <a:schemeClr val="accent4"/>
                </a:solidFill>
                <a:latin typeface="Cinzel"/>
                <a:ea typeface="Cinzel"/>
                <a:cs typeface="Cinzel"/>
                <a:sym typeface="Cinzel"/>
              </a:rPr>
              <a:t>Marketing Strategy</a:t>
            </a:r>
            <a:endParaRPr>
              <a:solidFill>
                <a:schemeClr val="accent4"/>
              </a:solidFill>
              <a:latin typeface="Cinzel"/>
              <a:ea typeface="Cinzel"/>
              <a:cs typeface="Cinzel"/>
              <a:sym typeface="Cinzel"/>
            </a:endParaRPr>
          </a:p>
        </p:txBody>
      </p:sp>
      <p:sp>
        <p:nvSpPr>
          <p:cNvPr id="68" name="Google Shape;68;p12"/>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381000" lvl="0" marL="457200" rtl="0" algn="l">
              <a:lnSpc>
                <a:spcPct val="115000"/>
              </a:lnSpc>
              <a:spcBef>
                <a:spcPts val="0"/>
              </a:spcBef>
              <a:spcAft>
                <a:spcPts val="0"/>
              </a:spcAft>
              <a:buClr>
                <a:srgbClr val="B45F06"/>
              </a:buClr>
              <a:buSzPts val="2400"/>
              <a:buFont typeface="Calibri"/>
              <a:buChar char="●"/>
            </a:pPr>
            <a:r>
              <a:rPr i="1" lang="en" sz="2400">
                <a:solidFill>
                  <a:srgbClr val="B45F06"/>
                </a:solidFill>
                <a:latin typeface="Calibri"/>
                <a:ea typeface="Calibri"/>
                <a:cs typeface="Calibri"/>
                <a:sym typeface="Calibri"/>
              </a:rPr>
              <a:t>Our customers will be mostly adults, friends and family, and young adults. We will advertise to them by putting ads on the television and radio, also on most used apps (instagram, facebook, snapchat, etc…)</a:t>
            </a:r>
            <a:endParaRPr i="1" sz="2400">
              <a:solidFill>
                <a:srgbClr val="B45F06"/>
              </a:solidFill>
              <a:latin typeface="Calibri"/>
              <a:ea typeface="Calibri"/>
              <a:cs typeface="Calibri"/>
              <a:sym typeface="Calibri"/>
            </a:endParaRPr>
          </a:p>
          <a:p>
            <a:pPr indent="0" lvl="0" marL="457200" rtl="0" algn="l">
              <a:lnSpc>
                <a:spcPct val="115000"/>
              </a:lnSpc>
              <a:spcBef>
                <a:spcPts val="0"/>
              </a:spcBef>
              <a:spcAft>
                <a:spcPts val="0"/>
              </a:spcAft>
              <a:buNone/>
            </a:pPr>
            <a:r>
              <a:t/>
            </a:r>
            <a:endParaRPr i="1" sz="2400">
              <a:solidFill>
                <a:srgbClr val="999999"/>
              </a:solidFill>
              <a:latin typeface="Calibri"/>
              <a:ea typeface="Calibri"/>
              <a:cs typeface="Calibri"/>
              <a:sym typeface="Calibri"/>
            </a:endParaRPr>
          </a:p>
          <a:p>
            <a:pPr indent="-381000" lvl="0" marL="457200" rtl="0" algn="l">
              <a:lnSpc>
                <a:spcPct val="115000"/>
              </a:lnSpc>
              <a:spcBef>
                <a:spcPts val="0"/>
              </a:spcBef>
              <a:spcAft>
                <a:spcPts val="0"/>
              </a:spcAft>
              <a:buClr>
                <a:srgbClr val="073763"/>
              </a:buClr>
              <a:buSzPts val="2400"/>
              <a:buFont typeface="Calibri"/>
              <a:buChar char="●"/>
            </a:pPr>
            <a:r>
              <a:rPr i="1" lang="en" sz="2400">
                <a:solidFill>
                  <a:srgbClr val="073763"/>
                </a:solidFill>
                <a:latin typeface="Calibri"/>
                <a:ea typeface="Calibri"/>
                <a:cs typeface="Calibri"/>
                <a:sym typeface="Calibri"/>
              </a:rPr>
              <a:t>We will use others good reviews to promote MarieLynn’s on sites such as Yelp and TripAdvisor</a:t>
            </a:r>
            <a:endParaRPr i="1" sz="2400">
              <a:solidFill>
                <a:srgbClr val="073763"/>
              </a:solidFill>
              <a:latin typeface="Calibri"/>
              <a:ea typeface="Calibri"/>
              <a:cs typeface="Calibri"/>
              <a:sym typeface="Calibri"/>
            </a:endParaRPr>
          </a:p>
          <a:p>
            <a:pPr indent="0" lvl="0" marL="0" rtl="0" algn="l">
              <a:spcBef>
                <a:spcPts val="600"/>
              </a:spcBef>
              <a:spcAft>
                <a:spcPts val="0"/>
              </a:spcAft>
              <a:buNone/>
            </a:pPr>
            <a:r>
              <a:t/>
            </a:r>
            <a:endParaRPr i="1" sz="2400">
              <a:solidFill>
                <a:srgbClr val="073763"/>
              </a:solidFill>
              <a:latin typeface="Calibri"/>
              <a:ea typeface="Calibri"/>
              <a:cs typeface="Calibri"/>
              <a:sym typeface="Calibri"/>
            </a:endParaRPr>
          </a:p>
          <a:p>
            <a:pPr indent="0" lvl="0" marL="0" rtl="0" algn="l">
              <a:spcBef>
                <a:spcPts val="600"/>
              </a:spcBef>
              <a:spcAft>
                <a:spcPts val="0"/>
              </a:spcAft>
              <a:buNone/>
            </a:pPr>
            <a:r>
              <a:t/>
            </a:r>
            <a:endParaRPr i="1" sz="2400">
              <a:solidFill>
                <a:srgbClr val="999999"/>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3"/>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a:solidFill>
                  <a:schemeClr val="accent4"/>
                </a:solidFill>
                <a:latin typeface="Cinzel"/>
                <a:ea typeface="Cinzel"/>
                <a:cs typeface="Cinzel"/>
                <a:sym typeface="Cinzel"/>
              </a:rPr>
              <a:t>Financial Plan</a:t>
            </a:r>
            <a:endParaRPr>
              <a:solidFill>
                <a:schemeClr val="accent4"/>
              </a:solidFill>
              <a:latin typeface="Cinzel"/>
              <a:ea typeface="Cinzel"/>
              <a:cs typeface="Cinzel"/>
              <a:sym typeface="Cinzel"/>
            </a:endParaRPr>
          </a:p>
        </p:txBody>
      </p:sp>
      <p:sp>
        <p:nvSpPr>
          <p:cNvPr id="74" name="Google Shape;74;p13"/>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355600" lvl="0" marL="457200" rtl="0" algn="l">
              <a:lnSpc>
                <a:spcPct val="115000"/>
              </a:lnSpc>
              <a:spcBef>
                <a:spcPts val="0"/>
              </a:spcBef>
              <a:spcAft>
                <a:spcPts val="0"/>
              </a:spcAft>
              <a:buClr>
                <a:srgbClr val="B45F06"/>
              </a:buClr>
              <a:buSzPts val="2000"/>
              <a:buFont typeface="Calibri"/>
              <a:buChar char="●"/>
            </a:pPr>
            <a:r>
              <a:rPr i="1" lang="en" sz="2000">
                <a:solidFill>
                  <a:srgbClr val="B45F06"/>
                </a:solidFill>
                <a:latin typeface="Calibri"/>
                <a:ea typeface="Calibri"/>
                <a:cs typeface="Calibri"/>
                <a:sym typeface="Calibri"/>
              </a:rPr>
              <a:t>MarieLynn’s has a plan of bringing in roughly $1,000 per night with the average of $10 per meal and the </a:t>
            </a:r>
            <a:r>
              <a:rPr i="1" lang="en" sz="2000">
                <a:solidFill>
                  <a:srgbClr val="B45F06"/>
                </a:solidFill>
                <a:latin typeface="Calibri"/>
                <a:ea typeface="Calibri"/>
                <a:cs typeface="Calibri"/>
                <a:sym typeface="Calibri"/>
              </a:rPr>
              <a:t>approximately</a:t>
            </a:r>
            <a:r>
              <a:rPr i="1" lang="en" sz="2000">
                <a:solidFill>
                  <a:srgbClr val="B45F06"/>
                </a:solidFill>
                <a:latin typeface="Calibri"/>
                <a:ea typeface="Calibri"/>
                <a:cs typeface="Calibri"/>
                <a:sym typeface="Calibri"/>
              </a:rPr>
              <a:t> of 100 customers a night.</a:t>
            </a:r>
            <a:endParaRPr i="1" sz="2000">
              <a:solidFill>
                <a:srgbClr val="B45F06"/>
              </a:solidFill>
              <a:latin typeface="Calibri"/>
              <a:ea typeface="Calibri"/>
              <a:cs typeface="Calibri"/>
              <a:sym typeface="Calibri"/>
            </a:endParaRPr>
          </a:p>
          <a:p>
            <a:pPr indent="-355600" lvl="0" marL="457200" rtl="0" algn="l">
              <a:lnSpc>
                <a:spcPct val="115000"/>
              </a:lnSpc>
              <a:spcBef>
                <a:spcPts val="0"/>
              </a:spcBef>
              <a:spcAft>
                <a:spcPts val="0"/>
              </a:spcAft>
              <a:buClr>
                <a:srgbClr val="073763"/>
              </a:buClr>
              <a:buSzPts val="2000"/>
              <a:buFont typeface="Calibri"/>
              <a:buChar char="●"/>
            </a:pPr>
            <a:r>
              <a:rPr i="1" lang="en" sz="2000">
                <a:solidFill>
                  <a:srgbClr val="073763"/>
                </a:solidFill>
                <a:latin typeface="Calibri"/>
                <a:ea typeface="Calibri"/>
                <a:cs typeface="Calibri"/>
                <a:sym typeface="Calibri"/>
              </a:rPr>
              <a:t>Our total cost to fund Marielynn’s the first year is $600,00 to $800,000.</a:t>
            </a:r>
            <a:endParaRPr i="1" sz="2000">
              <a:solidFill>
                <a:srgbClr val="073763"/>
              </a:solidFill>
              <a:latin typeface="Calibri"/>
              <a:ea typeface="Calibri"/>
              <a:cs typeface="Calibri"/>
              <a:sym typeface="Calibri"/>
            </a:endParaRPr>
          </a:p>
          <a:p>
            <a:pPr indent="-355600" lvl="0" marL="457200" rtl="0" algn="l">
              <a:lnSpc>
                <a:spcPct val="115000"/>
              </a:lnSpc>
              <a:spcBef>
                <a:spcPts val="0"/>
              </a:spcBef>
              <a:spcAft>
                <a:spcPts val="0"/>
              </a:spcAft>
              <a:buClr>
                <a:srgbClr val="B45F06"/>
              </a:buClr>
              <a:buSzPts val="2000"/>
              <a:buFont typeface="Calibri"/>
              <a:buChar char="●"/>
            </a:pPr>
            <a:r>
              <a:rPr i="1" lang="en" sz="2000">
                <a:solidFill>
                  <a:srgbClr val="B45F06"/>
                </a:solidFill>
                <a:latin typeface="Calibri"/>
                <a:ea typeface="Calibri"/>
                <a:cs typeface="Calibri"/>
                <a:sym typeface="Calibri"/>
              </a:rPr>
              <a:t>MarieLynn’s will plan on selling trees off the land we buy and to get sponsors and pay back them with a percentage of our profit.</a:t>
            </a:r>
            <a:endParaRPr i="1" sz="2000">
              <a:solidFill>
                <a:srgbClr val="B45F06"/>
              </a:solidFill>
              <a:latin typeface="Calibri"/>
              <a:ea typeface="Calibri"/>
              <a:cs typeface="Calibri"/>
              <a:sym typeface="Calibri"/>
            </a:endParaRPr>
          </a:p>
          <a:p>
            <a:pPr indent="-355600" lvl="0" marL="457200" rtl="0" algn="l">
              <a:lnSpc>
                <a:spcPct val="115000"/>
              </a:lnSpc>
              <a:spcBef>
                <a:spcPts val="0"/>
              </a:spcBef>
              <a:spcAft>
                <a:spcPts val="0"/>
              </a:spcAft>
              <a:buClr>
                <a:srgbClr val="073763"/>
              </a:buClr>
              <a:buSzPts val="2000"/>
              <a:buFont typeface="Calibri"/>
              <a:buChar char="●"/>
            </a:pPr>
            <a:r>
              <a:rPr i="1" lang="en" sz="2000">
                <a:solidFill>
                  <a:srgbClr val="073763"/>
                </a:solidFill>
                <a:latin typeface="Calibri"/>
                <a:ea typeface="Calibri"/>
                <a:cs typeface="Calibri"/>
                <a:sym typeface="Calibri"/>
              </a:rPr>
              <a:t>Bigelow Brewery would be a good </a:t>
            </a:r>
            <a:r>
              <a:rPr i="1" lang="en" sz="2000">
                <a:solidFill>
                  <a:srgbClr val="073763"/>
                </a:solidFill>
                <a:latin typeface="Calibri"/>
                <a:ea typeface="Calibri"/>
                <a:cs typeface="Calibri"/>
                <a:sym typeface="Calibri"/>
              </a:rPr>
              <a:t>partnership</a:t>
            </a:r>
            <a:r>
              <a:rPr i="1" lang="en" sz="2000">
                <a:solidFill>
                  <a:srgbClr val="073763"/>
                </a:solidFill>
                <a:latin typeface="Calibri"/>
                <a:ea typeface="Calibri"/>
                <a:cs typeface="Calibri"/>
                <a:sym typeface="Calibri"/>
              </a:rPr>
              <a:t> because they can be our exclusive alcohol distributor and we can support them with our business.</a:t>
            </a:r>
            <a:endParaRPr i="1" sz="1800">
              <a:solidFill>
                <a:srgbClr val="073763"/>
              </a:solidFill>
              <a:latin typeface="Calibri"/>
              <a:ea typeface="Calibri"/>
              <a:cs typeface="Calibri"/>
              <a:sym typeface="Calibri"/>
            </a:endParaRPr>
          </a:p>
          <a:p>
            <a:pPr indent="0" lvl="0" marL="0" rtl="0" algn="l">
              <a:spcBef>
                <a:spcPts val="600"/>
              </a:spcBef>
              <a:spcAft>
                <a:spcPts val="0"/>
              </a:spcAft>
              <a:buNone/>
            </a:pPr>
            <a:r>
              <a:t/>
            </a:r>
            <a:endParaRPr i="1" sz="2400">
              <a:solidFill>
                <a:srgbClr val="999999"/>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