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7817ad3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e7817ad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f17aa185_0_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f17aa18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d3596a7eb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4d3596a7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deca14b4f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deca14b4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f17aa185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f17aa18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ed258a07_0_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ed258a0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dcaaf11ef_1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dcaaf11e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f17aa185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f17aa18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f17aa185_0_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f17aa18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e98e8ffc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e98e8ff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7200" y="563760"/>
            <a:ext cx="8229600" cy="30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7200" y="3716392"/>
            <a:ext cx="8229600" cy="1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3" name="Google Shape;13;p2"/>
          <p:cNvCxnSpPr/>
          <p:nvPr/>
        </p:nvCxnSpPr>
        <p:spPr>
          <a:xfrm>
            <a:off x="457200" y="411480"/>
            <a:ext cx="8229600" cy="0"/>
          </a:xfrm>
          <a:prstGeom prst="straightConnector1">
            <a:avLst/>
          </a:prstGeom>
          <a:noFill/>
          <a:ln cap="flat" cmpd="sng" w="57150">
            <a:solidFill>
              <a:srgbClr val="D1582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2"/>
          <p:cNvCxnSpPr/>
          <p:nvPr/>
        </p:nvCxnSpPr>
        <p:spPr>
          <a:xfrm>
            <a:off x="457200" y="3633383"/>
            <a:ext cx="8229600" cy="0"/>
          </a:xfrm>
          <a:prstGeom prst="straightConnector1">
            <a:avLst/>
          </a:prstGeom>
          <a:noFill/>
          <a:ln cap="flat" cmpd="sng" w="57150">
            <a:solidFill>
              <a:srgbClr val="D1582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19" name="Google Shape;19;p3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50800">
            <a:solidFill>
              <a:srgbClr val="D1582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25" name="Google Shape;25;p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50800">
            <a:solidFill>
              <a:srgbClr val="D1582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cxnSp>
        <p:nvCxnSpPr>
          <p:cNvPr id="29" name="Google Shape;29;p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cxnSp>
        <p:nvCxnSpPr>
          <p:cNvPr id="33" name="Google Shape;33;p6"/>
          <p:cNvCxnSpPr/>
          <p:nvPr/>
        </p:nvCxnSpPr>
        <p:spPr>
          <a:xfrm>
            <a:off x="457200" y="4317761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7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1582C"/>
              </a:buClr>
              <a:buSzPts val="3600"/>
              <a:buNone/>
              <a:defRPr b="1" sz="3600">
                <a:solidFill>
                  <a:srgbClr val="D158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8" name="Google Shape;8;p1"/>
          <p:cNvCxnSpPr/>
          <p:nvPr/>
        </p:nvCxnSpPr>
        <p:spPr>
          <a:xfrm>
            <a:off x="457200" y="5023260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park.adobe.com/video/pHYuHhyr02wR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ctrTitle"/>
          </p:nvPr>
        </p:nvSpPr>
        <p:spPr>
          <a:xfrm>
            <a:off x="457200" y="227500"/>
            <a:ext cx="8229600" cy="28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rgbClr val="00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rgbClr val="00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</a:rPr>
              <a:t>Paintball, Airs</a:t>
            </a:r>
            <a:r>
              <a:rPr lang="en" sz="3000">
                <a:solidFill>
                  <a:srgbClr val="FF0000"/>
                </a:solidFill>
              </a:rPr>
              <a:t>oft, Laser Tag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</a:rPr>
              <a:t>Fun for the </a:t>
            </a:r>
            <a:r>
              <a:rPr lang="en" sz="3000">
                <a:solidFill>
                  <a:srgbClr val="FF0000"/>
                </a:solidFill>
              </a:rPr>
              <a:t>whole family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457200" y="3716392"/>
            <a:ext cx="8229600" cy="1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075" y="448325"/>
            <a:ext cx="724845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Plan (Cont.)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We could obtain funds by applying for a business loan, attempt a corporate sponsorship, and start a GoFundMe page.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Potential partners we could obtain are Pepsi, Coca Cola, Redbull for beverage sponsors; Tokyo Marui, Classic Army, and CYMA for equipment sponsors; and Subway, Snack Shack, Pizzarama, and Al’s Pizza for local business partners.</a:t>
            </a:r>
            <a:endParaRPr i="1" sz="2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				</a:t>
            </a:r>
            <a:r>
              <a:rPr b="0" lang="en" sz="3000">
                <a:solidFill>
                  <a:schemeClr val="dk1"/>
                </a:solidFill>
              </a:rPr>
              <a:t>Route 201, Madison ME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dison, Somerset County, Northwest, ME Land For Sale - 10.11 Acres"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4743450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650" y="1200150"/>
            <a:ext cx="3486150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Pitch</a:t>
            </a:r>
            <a:endParaRPr/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Frozen Flame Video</a:t>
            </a:r>
            <a:endParaRPr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</a:t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2817100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300" y="1200150"/>
            <a:ext cx="2817099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1400" y="1200150"/>
            <a:ext cx="2595400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Summary</a:t>
            </a:r>
            <a:endParaRPr/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Currently, the amount of physical activities available to youths in the town of Madison is sorely lacking.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Frozen Flame will provide an outlet for the young adults of nearby towns and cities to go for an enjoyable time while working up a sweat.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business is a Laser-tag, Airsoft, and Paintball hybrid facility designed to provide physical activity targeting younger audiences in southern Maine.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</a:t>
            </a:r>
            <a:endParaRPr/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In a survey done in 2018 it showed of Madison High School students that out of 34 people about 79% would participate on an airsoft field.  In the same survey out of 36 people about 89% said they would participate on an paintball field.  </a:t>
            </a:r>
            <a:endParaRPr i="1"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This company is needed because exactly 22.8% of high school in Madison are overweight according to the Maine Integrated Youth Health Survey. In addition, only 19.4% of students are physically active for 60 minutes or more daily, according to the same survey. This shows that more physical options would be good for the town of Madison. </a:t>
            </a:r>
            <a:endParaRPr i="1"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 </a:t>
            </a:r>
            <a:endParaRPr/>
          </a:p>
        </p:txBody>
      </p:sp>
      <p:pic>
        <p:nvPicPr>
          <p:cNvPr descr="Forms response chart. Question title: If we had an Airsoft field in Madison would you be interested in participating? . Number of responses: 34 responses."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5778"/>
            <a:ext cx="44577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If we had a Paintball field in Madison would you be interested in participating? . Number of responses: 36 responses."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950" y="1275403"/>
            <a:ext cx="4229100" cy="2119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Strategy</a:t>
            </a:r>
            <a:endParaRPr/>
          </a:p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audience mainly consists of teens in local and surrounding communities. We would using a Facebook page and Instagram as well as newspaper ads, printed flyers, and TV commercials as a way of communicating our business.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Plan</a:t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Revenue: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Monthly Membership= $40 per month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includes discounts on rentals, snacks, and drinks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Daily Fee= $10 a person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*does not include snacks and drinks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Party Rentals for Tournaments= $200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***We will also sell snacks, drinks, and merchandise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Plan (Cont.)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Cost Structure: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Employees - $8,800 per month x 12= $105,600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Computers - $1,500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Electricity - $160 per month x 12= $1,920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Oil to heat the building in the winter -  $1,215 per month x 12= $14,580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Security Cameras - $1,000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Airsoft, Paintball, Laser Tag Gear - $5,000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Internet - $36.70 per month  x 12= $440.4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Insurance  - $41.66 per month x 12= $499.92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Land - $100,000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Food Truck: Snack Bar - $250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NewsPaper Advert - $480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TV Advert - $3,113 per month x 12 = $37,356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Total Needed= $270,000</a:t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